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7F433-6700-475E-AB79-1626AFD51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888B93-8BED-4C76-8F3F-833DF021D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F23666-A153-4D38-A833-7E5404B9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6F95B0-CF42-41DB-A59E-714E3A03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6CBBBE-A820-4993-9FFD-951F8606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74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97CFC-7DCA-44BA-8CAC-92F00E02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E02820-2484-4EB0-B1D4-6C7159B7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BB1EB7-20E2-4416-B2AF-B073305D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C4752-FAF7-443B-8C4A-9A2FCABF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A154C3-3F2E-4FBC-939B-F6E7950D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1C2E17-2DF4-4FEC-896E-EBB5B42F2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E7B21C-7176-479E-8AFF-54C4C88FF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2BE52-45E1-431D-B32A-3E26F1A4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99E24-2BF3-49C8-9920-D46FFA3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2CDCA2-DE5F-4708-A9A2-83FFC2D6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01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83CAD-8F58-45D7-9573-51E683EB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D8AFE1-584D-4808-AF5E-318BDA0D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BB1D30-3DC1-4222-A328-96D13194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16E644-BBF5-4652-A5FA-312E04E3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D379F4-E487-479A-8433-98856A9D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68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C903A-CFD0-448E-8ABF-803BADF7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1897EC-3332-47FC-932A-1D71239AB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0EE3DC-BF0F-4B2C-A54D-7A6E41BE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E211B-7834-43BF-894B-8CA47C0C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BDF1C-B661-4A6E-9E4B-F79CE68D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4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809B1B-6BC2-4B08-BD2A-E4194085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C7EC7-31FA-492A-9352-84562AD0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034FE8-0086-4B8C-B264-C98C32E00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C54717-49EA-46D3-8328-B62F27C4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51E8C9-3479-4560-A95B-07A2871E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6062D9-D82C-4E40-B95F-E5C45F95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E0C26-CEC3-4B1D-9952-9064A883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F6B155-FA96-4F56-93F5-7A7BF0B9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A41407-9231-470E-A3B4-577200202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9CC84A-971F-4EB1-8A70-34244ABB7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567D36-756D-41C6-9EA9-B36176C42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939B3F-10E1-4D39-A8C2-887ACD1C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8576CC-7ABC-4139-B77D-22B7AD77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9AAFDD-720C-4D19-A0C2-880BB9F9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17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F48BE-802D-4B3A-80F3-3ADA25BE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E6757E-404B-4F20-9DE6-73AA86A6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A1054-9D5E-42A2-8521-DFAF1C7A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C2A2C0-1E99-4AE8-A1D0-8FC7940D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8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334433-E228-4C2C-818F-71E512B0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AB52EB-AF9B-42AF-840D-6CAF493F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B62C93-F51D-4577-9C24-6E9689B9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5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9654C-6F91-4832-B946-4284DFC5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DD3591-F6BF-42E2-86AB-D01D9C10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6227C0-2979-49AD-A976-03FFD35A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FA093A-0BC9-4B8D-A765-7E7331A0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E138E-911F-4428-ADB2-AB688A8C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43883-130D-4E29-9148-3289BC4E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70F22-DACD-4FA3-8386-6124A157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B12359-3E17-495D-A8CF-C4B4515CA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D6E8C-0013-490A-9892-08099537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B40959-982F-445B-90DC-83754824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E96003-4B21-4171-ADAE-A23B20C0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231EF2-8439-425E-BDCC-4733748B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6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C91305-19E8-4075-8A3F-7162C2A0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B37998-79A0-4028-B34A-657A15D9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ECDC0-5978-47F8-9901-4CFB3676D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4F39F-2797-4EEA-97D7-9C004AE7EB84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197662-3D7D-48F5-8E98-763725368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C8341-AB11-4B3E-BE43-0A0C886EE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E227-618B-4688-8443-7CE78661C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6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8FE0679-9682-4762-BC95-59F086F8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2" t="22152" r="27218" b="35335"/>
          <a:stretch/>
        </p:blipFill>
        <p:spPr>
          <a:xfrm>
            <a:off x="6724358" y="1491175"/>
            <a:ext cx="3052690" cy="30190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AEC3EC8-1547-4475-9A5D-232EE5F29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22" y="5219114"/>
            <a:ext cx="4529797" cy="861450"/>
          </a:xfrm>
        </p:spPr>
        <p:txBody>
          <a:bodyPr>
            <a:normAutofit/>
          </a:bodyPr>
          <a:lstStyle/>
          <a:p>
            <a:r>
              <a:rPr lang="it-IT" sz="1400" dirty="0"/>
              <a:t>CLASSE I A E  I B- PLESSO RODARI</a:t>
            </a:r>
            <a:br>
              <a:rPr lang="it-IT" sz="1400" dirty="0"/>
            </a:br>
            <a:r>
              <a:rPr lang="it-IT" sz="1400" dirty="0"/>
              <a:t>ATTIVITA’ INCLUSIVA</a:t>
            </a:r>
            <a:br>
              <a:rPr lang="it-IT" sz="1400" dirty="0"/>
            </a:br>
            <a:r>
              <a:rPr lang="it-IT" sz="1400" dirty="0"/>
              <a:t>INS. TEDESCO, D’AVANZO, NAPOLITANO</a:t>
            </a:r>
            <a:br>
              <a:rPr lang="it-IT" sz="1400" dirty="0"/>
            </a:br>
            <a:endParaRPr lang="it-IT" sz="1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6760CB-944D-4353-AF57-A9B455254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2237"/>
            <a:ext cx="9144000" cy="1655762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13700" dirty="0"/>
              <a:t>O </a:t>
            </a:r>
            <a:r>
              <a:rPr lang="it-IT" dirty="0"/>
              <a:t> di …</a:t>
            </a:r>
          </a:p>
        </p:txBody>
      </p:sp>
    </p:spTree>
    <p:extLst>
      <p:ext uri="{BB962C8B-B14F-4D97-AF65-F5344CB8AC3E}">
        <p14:creationId xmlns:p14="http://schemas.microsoft.com/office/powerpoint/2010/main" val="87839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FCF902-B05B-4691-B282-B8CC6B790447}"/>
              </a:ext>
            </a:extLst>
          </p:cNvPr>
          <p:cNvSpPr txBox="1"/>
          <p:nvPr/>
        </p:nvSpPr>
        <p:spPr>
          <a:xfrm>
            <a:off x="2729132" y="956603"/>
            <a:ext cx="6555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b="1" dirty="0"/>
              <a:t>Orso e la sua amica Oca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una bella giornata </a:t>
            </a:r>
            <a:r>
              <a:rPr lang="it-IT" b="1" dirty="0"/>
              <a:t>Oca </a:t>
            </a:r>
            <a:r>
              <a:rPr lang="it-IT" dirty="0"/>
              <a:t>passeggia tranquillamente con il suo </a:t>
            </a:r>
            <a:r>
              <a:rPr lang="it-IT" b="1" dirty="0"/>
              <a:t>ombrello</a:t>
            </a:r>
            <a:r>
              <a:rPr lang="it-IT" dirty="0"/>
              <a:t> aperto per proteggersi dal sole, quando vede il suo amico </a:t>
            </a:r>
            <a:r>
              <a:rPr lang="it-IT" b="1" dirty="0"/>
              <a:t>Orso</a:t>
            </a:r>
            <a:r>
              <a:rPr lang="it-IT" dirty="0"/>
              <a:t> che cammina </a:t>
            </a:r>
            <a:r>
              <a:rPr lang="it-IT" b="1" dirty="0"/>
              <a:t>ondeggiando</a:t>
            </a:r>
            <a:r>
              <a:rPr lang="it-IT" dirty="0"/>
              <a:t>.</a:t>
            </a:r>
          </a:p>
          <a:p>
            <a:r>
              <a:rPr lang="it-IT" dirty="0"/>
              <a:t>-Che cosa è successo?</a:t>
            </a:r>
          </a:p>
          <a:p>
            <a:r>
              <a:rPr lang="it-IT" dirty="0"/>
              <a:t>-Sono disperato, non trovo più i miei </a:t>
            </a:r>
            <a:r>
              <a:rPr lang="it-IT" b="1" dirty="0"/>
              <a:t>occhial</a:t>
            </a:r>
            <a:r>
              <a:rPr lang="it-IT" dirty="0"/>
              <a:t>i…</a:t>
            </a:r>
          </a:p>
          <a:p>
            <a:r>
              <a:rPr lang="it-IT" dirty="0"/>
              <a:t>-Tu li hai visti?</a:t>
            </a:r>
          </a:p>
          <a:p>
            <a:r>
              <a:rPr lang="it-IT" dirty="0"/>
              <a:t>-Certo… sono proprio lì, sulla testa!</a:t>
            </a:r>
          </a:p>
          <a:p>
            <a:r>
              <a:rPr lang="it-IT" i="1" u="sng" dirty="0"/>
              <a:t>Che gran fortuna sono gli amici</a:t>
            </a:r>
            <a:r>
              <a:rPr lang="it-IT" b="1" i="1" dirty="0"/>
              <a:t>!</a:t>
            </a:r>
            <a:r>
              <a:rPr lang="it-IT" dirty="0"/>
              <a:t>-esclamò Orso, che finalmente mette gli occhiali e riprende la sua strada camminando dritto dritto </a:t>
            </a:r>
            <a:r>
              <a:rPr lang="it-IT"/>
              <a:t>verso la sua </a:t>
            </a:r>
            <a:r>
              <a:rPr lang="it-IT" dirty="0"/>
              <a:t>tana mentre Oca, sorridente, riprende a passeggiare.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F9CC1AC-746E-454F-989C-A522F28D3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8068" y="680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11B77-874C-4997-92AA-9483305A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165"/>
          </a:xfrm>
        </p:spPr>
        <p:txBody>
          <a:bodyPr>
            <a:normAutofit/>
          </a:bodyPr>
          <a:lstStyle/>
          <a:p>
            <a:r>
              <a:rPr lang="it-IT" sz="2000" dirty="0"/>
              <a:t>Attività: Riordina le sequenze della storia numerandole da 1 a 4 e raccontala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DF493D-B776-4C5B-A75D-2F317D8A5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" t="22779" r="3443" b="46042"/>
          <a:stretch/>
        </p:blipFill>
        <p:spPr>
          <a:xfrm>
            <a:off x="1879798" y="1285290"/>
            <a:ext cx="3812343" cy="213829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2C1674-89F7-416A-99BA-0B82EA25C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1" t="54188" r="4620" b="14633"/>
          <a:stretch/>
        </p:blipFill>
        <p:spPr>
          <a:xfrm>
            <a:off x="6733738" y="1285290"/>
            <a:ext cx="3988917" cy="21382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3AB4B27-52C5-4452-8715-2FE7BD33D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7" t="32643" r="5105" b="38350"/>
          <a:stretch/>
        </p:blipFill>
        <p:spPr>
          <a:xfrm>
            <a:off x="1744394" y="3854548"/>
            <a:ext cx="3812343" cy="19893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D3F4EE-2192-4A40-B4B6-8B5C375B4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0" t="61807" r="364" b="9187"/>
          <a:stretch/>
        </p:blipFill>
        <p:spPr>
          <a:xfrm>
            <a:off x="6471138" y="3854548"/>
            <a:ext cx="4251517" cy="19893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D830D8-69D0-4E68-9DE9-05A2E04735E8}"/>
              </a:ext>
            </a:extLst>
          </p:cNvPr>
          <p:cNvSpPr txBox="1"/>
          <p:nvPr/>
        </p:nvSpPr>
        <p:spPr>
          <a:xfrm>
            <a:off x="9453489" y="6274827"/>
            <a:ext cx="190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 LAVORO</a:t>
            </a:r>
          </a:p>
        </p:txBody>
      </p:sp>
    </p:spTree>
    <p:extLst>
      <p:ext uri="{BB962C8B-B14F-4D97-AF65-F5344CB8AC3E}">
        <p14:creationId xmlns:p14="http://schemas.microsoft.com/office/powerpoint/2010/main" val="1601260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142</Words>
  <Application>Microsoft Office PowerPoint</Application>
  <PresentationFormat>Widescreen</PresentationFormat>
  <Paragraphs>18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CLASSE I A E  I B- PLESSO RODARI ATTIVITA’ INCLUSIVA INS. TEDESCO, D’AVANZO, NAPOLITANO </vt:lpstr>
      <vt:lpstr>Presentazione standard di PowerPoint</vt:lpstr>
      <vt:lpstr>Attività: Riordina le sequenze della storia numerandole da 1 a 4 e raccontala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I A E  I B- PLESSO RODARI ATTIVITA’ INCLUSIVA</dc:title>
  <dc:creator>Tiziana</dc:creator>
  <cp:lastModifiedBy>Raffaella Castiello</cp:lastModifiedBy>
  <cp:revision>5</cp:revision>
  <dcterms:created xsi:type="dcterms:W3CDTF">2020-11-10T18:04:22Z</dcterms:created>
  <dcterms:modified xsi:type="dcterms:W3CDTF">2020-11-11T16:23:42Z</dcterms:modified>
</cp:coreProperties>
</file>