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C22DCD-CE6C-4891-B903-63ABF5B19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ABCC319-AC6E-4E9D-8E19-6AAB98336C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0CC5F8-026B-495A-8868-DC41724C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4855-2D3C-4AFA-AA40-E13C2F5E1227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BD10D0-7648-4628-A916-6B4779387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926732-5559-4CEC-9814-25EEBDD8D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9D7D-E553-44AD-AC4D-A47B9EF06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43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E5C2E6-B3FE-4FFF-B329-38DFD95D0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B92F716-7E87-43B9-A96F-C10454449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E9D4B3-3CCA-4F5D-B853-F047C481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4855-2D3C-4AFA-AA40-E13C2F5E1227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A99D64-B36B-4DC3-9EAC-99929FA31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8D4FD2-D21A-4389-8654-27A3D4FFB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9D7D-E553-44AD-AC4D-A47B9EF06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68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BE06673-F77D-4FA4-869C-F04DE89CB4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2B81FBD-6CB2-424E-BCE2-F1533AC40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0C5BE6-47CF-4C49-BC0F-685BB0B0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4855-2D3C-4AFA-AA40-E13C2F5E1227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1B3C3C-77F2-4B11-B173-0DE3782A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3636F4-5440-442A-8E85-0328E94E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9D7D-E553-44AD-AC4D-A47B9EF06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383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0451EF-BC93-4C77-93ED-024BFC38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C18AB3-CA06-4BD9-BBF8-478209A71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6D90D9-7227-4B22-9004-709FBE34A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4855-2D3C-4AFA-AA40-E13C2F5E1227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21F8B6-8BB7-4CD8-95D2-99356F0BF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27B7F9-5D99-49C0-AAF8-67178C86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9D7D-E553-44AD-AC4D-A47B9EF06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BDB045-6FCE-4A4E-A90D-772BB000F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4D51A0-1333-4C3F-AE09-047E0080A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558C11-2DD5-4B27-ABEC-EB9B074F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4855-2D3C-4AFA-AA40-E13C2F5E1227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4CA322-3D5B-4967-9DD1-D8977B434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4B88AD-9D6C-4BAD-AB90-2E8CCED3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9D7D-E553-44AD-AC4D-A47B9EF06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21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6A56BC-E15A-4B5E-BC19-0DF7B4CE6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D91877-4390-4B64-B68D-3532C35A1A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F2C57DA-C9FB-42F8-A4BE-A43825B48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4D2E321-3490-47F5-A3EF-3BD292E0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4855-2D3C-4AFA-AA40-E13C2F5E1227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EB052F-9B7B-4E7C-B4D0-157626E6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2CB189-097B-4326-B6D3-60B813D65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9D7D-E553-44AD-AC4D-A47B9EF06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194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919AD9-EDC4-4620-A8B3-D3DF6A845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FA32C7-99B3-40E6-A252-2D0564D2F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A92E62C-CEB9-458C-83F5-5345B1EDD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3BE5F3E-BED4-44A3-A2CF-597F8AC74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746C7A-F385-492E-86B2-EECE4A6EB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761071-2968-4120-BA44-E815C4D2A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4855-2D3C-4AFA-AA40-E13C2F5E1227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63CB6E1-B703-4796-AAB7-73F2C58D1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46728AB-6EBB-4DBA-AF83-005DB528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9D7D-E553-44AD-AC4D-A47B9EF06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958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063F85-606D-42C8-9836-634A35F0C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234FD5-C68E-43ED-9912-C63C87FA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4855-2D3C-4AFA-AA40-E13C2F5E1227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CD44B0E-29BC-4DB6-A1AA-A667A2F0A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5E6E3AA-4B21-4B85-9E4B-A9115214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9D7D-E553-44AD-AC4D-A47B9EF06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77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FFFDF2D-F55C-451F-8ABF-CD630F9F8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4855-2D3C-4AFA-AA40-E13C2F5E1227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FDDD27D-37AF-4C69-9619-6E934161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4D0060-3F04-46C8-A60A-58D89833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9D7D-E553-44AD-AC4D-A47B9EF06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40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027B92-2CAE-430E-BCB3-EE416C4C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56E744-70ED-4D30-B598-75B40D566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336B284-CA8B-4DDF-8B47-524DDD750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82695C5-0A34-46F1-8C8B-F94069A8E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4855-2D3C-4AFA-AA40-E13C2F5E1227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456A96-961D-4F73-B187-AEC54A160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793BA4-987A-4DAF-A7A2-D6DDA612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9D7D-E553-44AD-AC4D-A47B9EF06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609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443586-8B8C-4578-B03C-92E7B2B29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7A3CA1C-9A88-4428-9BB5-1ACF536BD9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FCFAF01-5188-4A4C-A5B3-C3B8AC620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103B79C-F0E8-455C-BB37-12741CF84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4855-2D3C-4AFA-AA40-E13C2F5E1227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77834E-32B9-460D-909D-06312BB49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C29179E-1122-4D7B-AE73-02D96842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9D7D-E553-44AD-AC4D-A47B9EF06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46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E95EBE8-538F-4088-B3BF-ECE194CE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85FCA7-FE05-4256-B79C-25B831143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A40F39-660A-4E62-A503-2470EFA71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94855-2D3C-4AFA-AA40-E13C2F5E1227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97768C-E44D-4414-8263-AEF82292D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BA4F75-C3E0-4D1F-9576-00B441931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C9D7D-E553-44AD-AC4D-A47B9EF06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38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video" Target="https://www.youtube.com/embed/ZyCrxW4UpWk?feature=oembe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video" Target="https://www.youtube.com/embed/ou6pJLu01cg?feature=oembe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video" Target="https://www.youtube.com/embed/LHCKqfka7VM?feature=oembe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2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5E6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79BC20B-A541-43C5-AF90-B16B580D6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76" y="801517"/>
            <a:ext cx="5010168" cy="3043198"/>
          </a:xfrm>
        </p:spPr>
        <p:txBody>
          <a:bodyPr anchor="b">
            <a:normAutofit/>
          </a:bodyPr>
          <a:lstStyle/>
          <a:p>
            <a:pPr algn="l"/>
            <a:r>
              <a:rPr lang="it-IT" sz="3000" dirty="0">
                <a:solidFill>
                  <a:srgbClr val="FFFFFF"/>
                </a:solidFill>
              </a:rPr>
              <a:t>Le fiabe: «La bella addormentata nel bosco»</a:t>
            </a:r>
            <a:br>
              <a:rPr lang="it-IT" sz="3000" dirty="0">
                <a:solidFill>
                  <a:srgbClr val="FFFFFF"/>
                </a:solidFill>
              </a:rPr>
            </a:br>
            <a:r>
              <a:rPr lang="it-IT" sz="3000" dirty="0">
                <a:solidFill>
                  <a:srgbClr val="FFFFFF"/>
                </a:solidFill>
              </a:rPr>
              <a:t>attività di biblioteca/arte/ musica</a:t>
            </a:r>
            <a:br>
              <a:rPr lang="it-IT" sz="3000" dirty="0">
                <a:solidFill>
                  <a:srgbClr val="FFFFFF"/>
                </a:solidFill>
              </a:rPr>
            </a:br>
            <a:r>
              <a:rPr lang="it-IT" sz="3000" dirty="0">
                <a:solidFill>
                  <a:srgbClr val="FFFFFF"/>
                </a:solidFill>
              </a:rPr>
              <a:t>Classe III F-Plesso Fra’ Siciliano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FD94FAD-1E70-4DC9-9CD5-CB9100BF0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986" y="4206379"/>
            <a:ext cx="4204012" cy="1084076"/>
          </a:xfrm>
        </p:spPr>
        <p:txBody>
          <a:bodyPr anchor="t">
            <a:normAutofit/>
          </a:bodyPr>
          <a:lstStyle/>
          <a:p>
            <a:pPr algn="r"/>
            <a:r>
              <a:rPr lang="it-IT" sz="2800" dirty="0">
                <a:solidFill>
                  <a:srgbClr val="FFFFFF"/>
                </a:solidFill>
              </a:rPr>
              <a:t>Doc: Pascale Maria Rosaria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6D57BA9-B181-4905-832D-407D1F270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6096000" y="1894012"/>
            <a:ext cx="5459470" cy="307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7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2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15B19C3-5748-4384-BDD9-194D4BA2E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65" y="1300338"/>
            <a:ext cx="5436424" cy="414090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FC869E-30CB-47F1-BF6F-3B817BB6830F}"/>
              </a:ext>
            </a:extLst>
          </p:cNvPr>
          <p:cNvSpPr txBox="1"/>
          <p:nvPr/>
        </p:nvSpPr>
        <p:spPr>
          <a:xfrm>
            <a:off x="6683023" y="1115672"/>
            <a:ext cx="4820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«La bella addormentata nel bosco»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01A117F-C158-4226-BEC3-D750EC586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FC4CF1C-0BB7-47FC-88E7-F0847C5E983B}"/>
              </a:ext>
            </a:extLst>
          </p:cNvPr>
          <p:cNvSpPr txBox="1"/>
          <p:nvPr/>
        </p:nvSpPr>
        <p:spPr>
          <a:xfrm>
            <a:off x="7737231" y="2579077"/>
            <a:ext cx="19443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Percorso di ascolto</a:t>
            </a:r>
          </a:p>
          <a:p>
            <a:r>
              <a:rPr lang="it-IT" dirty="0"/>
              <a:t>Arte</a:t>
            </a:r>
          </a:p>
          <a:p>
            <a:r>
              <a:rPr lang="it-IT" dirty="0"/>
              <a:t>Musica</a:t>
            </a:r>
          </a:p>
          <a:p>
            <a:endParaRPr lang="it-IT" dirty="0"/>
          </a:p>
        </p:txBody>
      </p:sp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6A43C1D2-E21B-46E6-BA9A-C38ABAC61A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73477" y="43590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8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2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C6D6A3D-4706-41F8-8DFD-5640727B3D46}"/>
              </a:ext>
            </a:extLst>
          </p:cNvPr>
          <p:cNvSpPr/>
          <p:nvPr/>
        </p:nvSpPr>
        <p:spPr>
          <a:xfrm>
            <a:off x="146756" y="135467"/>
            <a:ext cx="11943644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La storia della Bella Addormentata</a:t>
            </a:r>
          </a:p>
          <a:p>
            <a:endParaRPr lang="it-IT" dirty="0"/>
          </a:p>
          <a:p>
            <a:r>
              <a:rPr lang="it-IT" dirty="0"/>
              <a:t>Aurora è la bimba appena nata di re Stefano e sua moglie la regina.</a:t>
            </a:r>
          </a:p>
          <a:p>
            <a:r>
              <a:rPr lang="it-IT" dirty="0"/>
              <a:t>L’intero regno è in festa e al battesimo della piccola vengono invitati tutti, ricchi e poveri, ad esclusione della sola strega Malefica.</a:t>
            </a:r>
          </a:p>
          <a:p>
            <a:endParaRPr lang="it-IT" dirty="0"/>
          </a:p>
          <a:p>
            <a:r>
              <a:rPr lang="it-IT" dirty="0"/>
              <a:t>Quest’ultima per vendicarsi, lancia una maledizione sulla piccola Aurora, secondo cui allo scoccare dei 16 anni di età la ragazza si pungerà con il fuso di un arcolaio e morirà.</a:t>
            </a:r>
          </a:p>
          <a:p>
            <a:r>
              <a:rPr lang="it-IT" dirty="0"/>
              <a:t>Intervengono per fortuna le madrine della bimba, le tre fate buone Flora, Fauna e Serenella che, oltre a donarle rispettivamente la bellezza e il dono del canto, fanno si che la maledizione venga modificata: Aurora pungendosi con il fuso non morirà ma cadrà in un sonno profondo che solo il bacio di un principe potrà annullare.</a:t>
            </a:r>
          </a:p>
          <a:p>
            <a:endParaRPr lang="it-IT" dirty="0"/>
          </a:p>
          <a:p>
            <a:r>
              <a:rPr lang="it-IT" dirty="0"/>
              <a:t>I genitori della bimba allarmati, decidono di affidarla alle tre madrine in modo che cresca nel bosco lontana dal castello come una normale contadina, così da sfuggire a Malefica.</a:t>
            </a:r>
          </a:p>
          <a:p>
            <a:r>
              <a:rPr lang="it-IT" dirty="0"/>
              <a:t>Aurora cresce convinta di essere una contadina di nome </a:t>
            </a:r>
            <a:r>
              <a:rPr lang="it-IT" dirty="0" err="1"/>
              <a:t>Rosaspina</a:t>
            </a:r>
            <a:r>
              <a:rPr lang="it-IT" dirty="0"/>
              <a:t>, fino a quando a 16 anni, incontra un misterioso ragazzo di cui si innamora.</a:t>
            </a:r>
          </a:p>
          <a:p>
            <a:r>
              <a:rPr lang="it-IT" dirty="0"/>
              <a:t>Decide di scoprire di più di sé stessa e torna così a palazzo.</a:t>
            </a:r>
          </a:p>
          <a:p>
            <a:endParaRPr lang="it-IT" dirty="0"/>
          </a:p>
          <a:p>
            <a:r>
              <a:rPr lang="it-IT" dirty="0"/>
              <a:t>Qui però, non appena scopre di essere una vera principessa, compare Malefica che la ipnotizza e la porta in cima alla torre dove avrà compimento la maledizione: Malefica si trasforma in un fuso su cui Aurora si punge, cadendo così nel temuto sonno profondo, e con lei tutto il castello.</a:t>
            </a:r>
          </a:p>
          <a:p>
            <a:endParaRPr lang="it-IT" dirty="0"/>
          </a:p>
          <a:p>
            <a:r>
              <a:rPr lang="it-IT" dirty="0"/>
              <a:t>Aurora si risveglia al bacio proprio di quel ragazzo conosciuto nel bosco che altri non è che il Principe Filippo; la strega cattiva viene sconfitta e la storia ha il suo lieto fine.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14AAEE0-F8DD-4E20-8E90-9765834C98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36369" y="2559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5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2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C4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4A2E46-790A-496A-84BD-402D63BFD802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rappresentazione teatrale della storia</a:t>
            </a:r>
          </a:p>
        </p:txBody>
      </p:sp>
      <p:pic>
        <p:nvPicPr>
          <p:cNvPr id="2" name="Elementi multimediali online 1" title="Nel Bosco Addormentato">
            <a:hlinkClick r:id="" action="ppaction://media"/>
            <a:extLst>
              <a:ext uri="{FF2B5EF4-FFF2-40B4-BE49-F238E27FC236}">
                <a16:creationId xmlns:a16="http://schemas.microsoft.com/office/drawing/2014/main" id="{D021D87C-CE13-4F46-9108-7784FAEF1B1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038600" y="1405625"/>
            <a:ext cx="7188199" cy="4043361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EB88D3E-D63C-45C5-BF13-B0D99C61929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3739" y="3650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9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4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2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i multimediali online 1" title="La bella addormentata - Io lo so (SONG+TESTO SINCRONIZZATO)">
            <a:hlinkClick r:id="" action="ppaction://media"/>
            <a:extLst>
              <a:ext uri="{FF2B5EF4-FFF2-40B4-BE49-F238E27FC236}">
                <a16:creationId xmlns:a16="http://schemas.microsoft.com/office/drawing/2014/main" id="{2EE908E6-14CB-4724-8C58-19783D9D6C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49350" y="1346200"/>
            <a:ext cx="7520517" cy="49340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D7722D3-9538-4ACD-989F-70BD81C10028}"/>
              </a:ext>
            </a:extLst>
          </p:cNvPr>
          <p:cNvSpPr txBox="1"/>
          <p:nvPr/>
        </p:nvSpPr>
        <p:spPr>
          <a:xfrm>
            <a:off x="9349273" y="2575249"/>
            <a:ext cx="2565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canzone del cartone della Disney che potrai cantare leggendo il testo che scorre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C02087A-242D-4AB6-816E-789D5520358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33050" y="11781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7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8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2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i multimediali online 1" title="La Bella Addormentata">
            <a:hlinkClick r:id="" action="ppaction://media"/>
            <a:extLst>
              <a:ext uri="{FF2B5EF4-FFF2-40B4-BE49-F238E27FC236}">
                <a16:creationId xmlns:a16="http://schemas.microsoft.com/office/drawing/2014/main" id="{D7AD7FF3-2211-40D7-8F78-B1BA42A0B0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95022" y="1639711"/>
            <a:ext cx="7367843" cy="43688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143C67-C782-406B-BF32-FE3BFB1CF0DD}"/>
              </a:ext>
            </a:extLst>
          </p:cNvPr>
          <p:cNvSpPr txBox="1"/>
          <p:nvPr/>
        </p:nvSpPr>
        <p:spPr>
          <a:xfrm>
            <a:off x="8724123" y="1707502"/>
            <a:ext cx="30511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Ed ora la fiaba musicata per un balletto di danza classica.</a:t>
            </a:r>
          </a:p>
          <a:p>
            <a:endParaRPr lang="it-IT" dirty="0"/>
          </a:p>
          <a:p>
            <a:r>
              <a:rPr lang="it-IT" dirty="0"/>
              <a:t>Quali strumenti musicali sentite?</a:t>
            </a:r>
          </a:p>
          <a:p>
            <a:r>
              <a:rPr lang="it-IT" dirty="0"/>
              <a:t>Ne riconoscete qualcuno?</a:t>
            </a:r>
          </a:p>
          <a:p>
            <a:r>
              <a:rPr lang="it-IT" dirty="0"/>
              <a:t>Sono strumenti a fiato o a corda? Ci sono percussioni?</a:t>
            </a:r>
          </a:p>
          <a:p>
            <a:endParaRPr lang="it-IT" dirty="0"/>
          </a:p>
          <a:p>
            <a:r>
              <a:rPr lang="it-IT" dirty="0"/>
              <a:t>Proviamo a danzare imitando le movenze delle ballerine.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BFE619B-2CD6-43DA-A04A-18BF91BF753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44878" y="48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4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2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407</Words>
  <Application>Microsoft Office PowerPoint</Application>
  <PresentationFormat>Widescreen</PresentationFormat>
  <Paragraphs>31</Paragraphs>
  <Slides>6</Slides>
  <Notes>0</Notes>
  <HiddenSlides>0</HiddenSlides>
  <MMClips>8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Le fiabe: «La bella addormentata nel bosco» attività di biblioteca/arte/ musica Classe III F-Plesso Fra’ Siciliano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fiabe: «La bella addormentata nel bosco» attività di biblioteca/arte/ musica Classe III F-Plesso Fra’ Siciliano</dc:title>
  <dc:creator>Vincenzo Romano</dc:creator>
  <cp:lastModifiedBy>Vincenzo Romano</cp:lastModifiedBy>
  <cp:revision>5</cp:revision>
  <dcterms:created xsi:type="dcterms:W3CDTF">2020-11-12T15:45:43Z</dcterms:created>
  <dcterms:modified xsi:type="dcterms:W3CDTF">2020-11-12T17:15:04Z</dcterms:modified>
</cp:coreProperties>
</file>