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8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9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31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5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01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5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3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6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5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3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F2A2-3819-4EE9-9893-19ED62509210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4A4E-1F4F-46A1-AD99-9CF1C94342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6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943600"/>
            <a:ext cx="9144000" cy="627016"/>
          </a:xfrm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rgbClr val="002060"/>
                </a:solidFill>
              </a:rPr>
              <a:t>BENVENUTO AUTUNNO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54" y="561703"/>
            <a:ext cx="9152346" cy="4532811"/>
          </a:xfrm>
          <a:prstGeom prst="rect">
            <a:avLst/>
          </a:prstGeom>
        </p:spPr>
      </p:pic>
      <p:pic>
        <p:nvPicPr>
          <p:cNvPr id="6" name="Registrazione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-1"/>
            <a:ext cx="9810205" cy="75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51297"/>
              </p:ext>
            </p:extLst>
          </p:nvPr>
        </p:nvGraphicFramePr>
        <p:xfrm>
          <a:off x="92075" y="92075"/>
          <a:ext cx="8882108" cy="665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o" r:id="rId3" imgW="6111240" imgH="8921626" progId="Word.Document.12">
                  <p:embed/>
                </p:oleObj>
              </mc:Choice>
              <mc:Fallback>
                <p:oleObj name="Documento" r:id="rId3" imgW="6111240" imgH="8921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882108" cy="6654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9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Widescreen</PresentationFormat>
  <Paragraphs>1</Paragraphs>
  <Slides>3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Documento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8</cp:revision>
  <dcterms:created xsi:type="dcterms:W3CDTF">2020-10-27T17:55:51Z</dcterms:created>
  <dcterms:modified xsi:type="dcterms:W3CDTF">2020-11-05T16:06:10Z</dcterms:modified>
</cp:coreProperties>
</file>