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0166" y="1332090"/>
            <a:ext cx="10628055" cy="4041422"/>
          </a:xfrm>
        </p:spPr>
        <p:txBody>
          <a:bodyPr/>
          <a:lstStyle/>
          <a:p>
            <a:r>
              <a:rPr lang="it-IT" dirty="0" smtClean="0"/>
              <a:t>Autunno</a:t>
            </a:r>
            <a:br>
              <a:rPr lang="it-IT" dirty="0" smtClean="0"/>
            </a:br>
            <a:r>
              <a:rPr lang="it-IT" smtClean="0"/>
              <a:t>La parafrasi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Italiano </a:t>
            </a:r>
            <a:r>
              <a:rPr lang="it-IT" dirty="0" smtClean="0"/>
              <a:t>– arte – storia</a:t>
            </a:r>
          </a:p>
          <a:p>
            <a:r>
              <a:rPr lang="it-IT" dirty="0" err="1" smtClean="0"/>
              <a:t>Ins</a:t>
            </a:r>
            <a:r>
              <a:rPr lang="it-IT" dirty="0" smtClean="0"/>
              <a:t>. Vincenza mele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76267" y="4546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Poesia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7956" y="1219200"/>
            <a:ext cx="5452533" cy="42449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222" y="790222"/>
            <a:ext cx="4154311" cy="281093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66844" y="4481689"/>
            <a:ext cx="471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ATTIVITA’</a:t>
            </a:r>
          </a:p>
          <a:p>
            <a:r>
              <a:rPr lang="it-IT" dirty="0" smtClean="0"/>
              <a:t>Completa la parafrasi sul quaderno</a:t>
            </a:r>
            <a:endParaRPr lang="it-IT" dirty="0"/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4134" y="4941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L’Arte - RACCONTA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2622" y="1128451"/>
            <a:ext cx="7789333" cy="450426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12622" y="6141156"/>
            <a:ext cx="778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Disegna questo paesaggio autunnale e completa pag.37 Sussidiario dei linguaggi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2889" y="382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44462" y="1693332"/>
            <a:ext cx="10179050" cy="56952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01333" y="801511"/>
            <a:ext cx="9358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LA CIVILTA’ DELL’ANTICA GRECIA</a:t>
            </a:r>
            <a:endParaRPr lang="it-IT" sz="44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3556" y="3417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BUON - LAVORO</a:t>
            </a:r>
            <a:endParaRPr lang="it-IT" dirty="0"/>
          </a:p>
        </p:txBody>
      </p:sp>
      <p:pic>
        <p:nvPicPr>
          <p:cNvPr id="1026" name="Picture 2" descr="Risultato immagine per Immagine di Paesaggio autunnal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22" y="1682044"/>
            <a:ext cx="6784622" cy="45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422" y="606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101</TotalTime>
  <Words>45</Words>
  <Application>Microsoft Office PowerPoint</Application>
  <PresentationFormat>Widescreen</PresentationFormat>
  <Paragraphs>10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Autunno La parafrasi </vt:lpstr>
      <vt:lpstr>Poesia </vt:lpstr>
      <vt:lpstr>                L’Arte - RACCONTA</vt:lpstr>
      <vt:lpstr>Presentazione standard di PowerPoint</vt:lpstr>
      <vt:lpstr>                  BUON - LAVORO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Autunno La metafora</dc:title>
  <dc:creator>Enza</dc:creator>
  <cp:lastModifiedBy>Enza</cp:lastModifiedBy>
  <cp:revision>17</cp:revision>
  <dcterms:created xsi:type="dcterms:W3CDTF">2020-11-04T16:31:35Z</dcterms:created>
  <dcterms:modified xsi:type="dcterms:W3CDTF">2020-11-05T17:18:31Z</dcterms:modified>
</cp:coreProperties>
</file>