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49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40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37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4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0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4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72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85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3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60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42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B377-7DF7-493E-A7C9-A8854F9A411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3E72-DA38-4F52-883E-780A79DE6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9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283131" y="74396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I.C. PONTE – SICILIANO</a:t>
            </a:r>
          </a:p>
          <a:p>
            <a:pPr algn="ctr"/>
            <a:r>
              <a:rPr lang="it-IT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Plesso </a:t>
            </a:r>
            <a:r>
              <a:rPr lang="it-IT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Rodari</a:t>
            </a:r>
            <a:endParaRPr lang="it-IT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sez. O</a:t>
            </a:r>
          </a:p>
          <a:p>
            <a:pPr algn="ctr"/>
            <a:r>
              <a:rPr lang="it-IT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docenti Di Marzo Anna</a:t>
            </a:r>
          </a:p>
          <a:p>
            <a:pPr algn="ctr"/>
            <a:r>
              <a:rPr lang="it-IT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Del Grosso Laura</a:t>
            </a:r>
          </a:p>
        </p:txBody>
      </p:sp>
    </p:spTree>
    <p:extLst>
      <p:ext uri="{BB962C8B-B14F-4D97-AF65-F5344CB8AC3E}">
        <p14:creationId xmlns:p14="http://schemas.microsoft.com/office/powerpoint/2010/main" val="423477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377" y="3488788"/>
            <a:ext cx="5205047" cy="30567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68" y="178230"/>
            <a:ext cx="3939249" cy="2890536"/>
          </a:xfrm>
          <a:prstGeom prst="rect">
            <a:avLst/>
          </a:prstGeom>
        </p:spPr>
      </p:pic>
      <p:pic>
        <p:nvPicPr>
          <p:cNvPr id="7" name="Immagine 6" descr="Comprensione del testo: il bosco in autunno con il fungo Chiodin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9" y="3488788"/>
            <a:ext cx="4284853" cy="321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Comprensione del testo: il bosco in autunno con il fungo Chiodin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48" y="136915"/>
            <a:ext cx="4359974" cy="308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WhatsApp Audio 2020-11-11 at 19.34.39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9180" y="2306767"/>
            <a:ext cx="609600" cy="609600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5400000">
            <a:off x="6181348" y="21285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8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858000"/>
          </a:xfrm>
          <a:prstGeom prst="rect">
            <a:avLst/>
          </a:prstGeom>
        </p:spPr>
      </p:pic>
      <p:pic>
        <p:nvPicPr>
          <p:cNvPr id="2" name="WhatsApp Audio 2020-11-16 at 16.59.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9581" y="1803129"/>
            <a:ext cx="609600" cy="6096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5400000">
            <a:off x="2495006" y="15562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2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pic>
        <p:nvPicPr>
          <p:cNvPr id="3" name="WhatsApp Audio 2020-11-11 at 19.34.39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0138" y="3879850"/>
            <a:ext cx="609600" cy="609600"/>
          </a:xfrm>
          <a:prstGeom prst="rect">
            <a:avLst/>
          </a:prstGeom>
        </p:spPr>
      </p:pic>
      <p:sp>
        <p:nvSpPr>
          <p:cNvPr id="2" name="Freccia in giù 1"/>
          <p:cNvSpPr/>
          <p:nvPr/>
        </p:nvSpPr>
        <p:spPr>
          <a:xfrm rot="5400000">
            <a:off x="7315201" y="36329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0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WhatsApp Audio 2020-11-11 at 19.34.39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4815" y="197078"/>
            <a:ext cx="609600" cy="6096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5400000">
            <a:off x="9652328" y="-498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5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WhatsApp Audio 2020-11-11 at 19.34.39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0168" y="5474653"/>
            <a:ext cx="609600" cy="6096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5400000">
            <a:off x="7589520" y="529024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7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WhatsApp Audio 2020-11-11 at 19.34.39(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3707" y="301216"/>
            <a:ext cx="609600" cy="6096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5400000">
            <a:off x="9535885" y="543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8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WhatsApp Audio 2020-11-11 at 19.34.39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4998" y="327615"/>
            <a:ext cx="609600" cy="6096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5400000">
            <a:off x="7589520" y="8072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0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49" y="0"/>
            <a:ext cx="12292149" cy="7328263"/>
          </a:xfrm>
          <a:prstGeom prst="rect">
            <a:avLst/>
          </a:prstGeom>
        </p:spPr>
      </p:pic>
      <p:pic>
        <p:nvPicPr>
          <p:cNvPr id="2" name="WhatsApp Audio 2020-11-11 at 19.34.39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9123" y="288790"/>
            <a:ext cx="609600" cy="6096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5400000">
            <a:off x="3043646" y="419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0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0"/>
            <a:ext cx="12192000" cy="6988629"/>
          </a:xfrm>
          <a:prstGeom prst="rect">
            <a:avLst/>
          </a:prstGeom>
        </p:spPr>
      </p:pic>
      <p:pic>
        <p:nvPicPr>
          <p:cNvPr id="2" name="WhatsApp Audio 2020-11-11 at 19.34.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1426" y="5291773"/>
            <a:ext cx="609600" cy="6096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5400000">
            <a:off x="7981406" y="50448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7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</Words>
  <Application>Microsoft Office PowerPoint</Application>
  <PresentationFormat>Widescreen</PresentationFormat>
  <Paragraphs>5</Paragraphs>
  <Slides>10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12</cp:revision>
  <dcterms:created xsi:type="dcterms:W3CDTF">2020-11-09T13:54:15Z</dcterms:created>
  <dcterms:modified xsi:type="dcterms:W3CDTF">2020-11-17T19:04:06Z</dcterms:modified>
</cp:coreProperties>
</file>