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"/>
  </p:notesMasterIdLst>
  <p:sldIdLst>
    <p:sldId id="256" r:id="rId2"/>
    <p:sldId id="257" r:id="rId3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8" d="100"/>
          <a:sy n="68" d="100"/>
        </p:scale>
        <p:origin x="90" y="1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519F928-8D69-450B-B613-1A28210523C1}" type="datetimeFigureOut">
              <a:rPr lang="it-IT" smtClean="0"/>
              <a:t>21/11/2020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573899-F294-43CF-8EFB-12362904199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168291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430408-B51E-4603-9685-BEADC56FD1E7}" type="datetimeFigureOut">
              <a:rPr lang="it-IT" smtClean="0"/>
              <a:t>21/11/2020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CF9F6C-6C2D-4D91-9F6F-8EAB3E74349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985029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430408-B51E-4603-9685-BEADC56FD1E7}" type="datetimeFigureOut">
              <a:rPr lang="it-IT" smtClean="0"/>
              <a:t>21/11/2020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CF9F6C-6C2D-4D91-9F6F-8EAB3E74349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323503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430408-B51E-4603-9685-BEADC56FD1E7}" type="datetimeFigureOut">
              <a:rPr lang="it-IT" smtClean="0"/>
              <a:t>21/11/2020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CF9F6C-6C2D-4D91-9F6F-8EAB3E74349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575769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430408-B51E-4603-9685-BEADC56FD1E7}" type="datetimeFigureOut">
              <a:rPr lang="it-IT" smtClean="0"/>
              <a:t>21/11/2020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CF9F6C-6C2D-4D91-9F6F-8EAB3E74349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145780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430408-B51E-4603-9685-BEADC56FD1E7}" type="datetimeFigureOut">
              <a:rPr lang="it-IT" smtClean="0"/>
              <a:t>21/11/2020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CF9F6C-6C2D-4D91-9F6F-8EAB3E74349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49066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430408-B51E-4603-9685-BEADC56FD1E7}" type="datetimeFigureOut">
              <a:rPr lang="it-IT" smtClean="0"/>
              <a:t>21/11/2020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CF9F6C-6C2D-4D91-9F6F-8EAB3E74349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547238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430408-B51E-4603-9685-BEADC56FD1E7}" type="datetimeFigureOut">
              <a:rPr lang="it-IT" smtClean="0"/>
              <a:t>21/11/2020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CF9F6C-6C2D-4D91-9F6F-8EAB3E74349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920747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430408-B51E-4603-9685-BEADC56FD1E7}" type="datetimeFigureOut">
              <a:rPr lang="it-IT" smtClean="0"/>
              <a:t>21/11/2020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CF9F6C-6C2D-4D91-9F6F-8EAB3E74349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801968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430408-B51E-4603-9685-BEADC56FD1E7}" type="datetimeFigureOut">
              <a:rPr lang="it-IT" smtClean="0"/>
              <a:t>21/11/2020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CF9F6C-6C2D-4D91-9F6F-8EAB3E74349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014300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430408-B51E-4603-9685-BEADC56FD1E7}" type="datetimeFigureOut">
              <a:rPr lang="it-IT" smtClean="0"/>
              <a:t>21/11/2020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CF9F6C-6C2D-4D91-9F6F-8EAB3E74349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463681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430408-B51E-4603-9685-BEADC56FD1E7}" type="datetimeFigureOut">
              <a:rPr lang="it-IT" smtClean="0"/>
              <a:t>21/11/2020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CF9F6C-6C2D-4D91-9F6F-8EAB3E74349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925373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430408-B51E-4603-9685-BEADC56FD1E7}" type="datetimeFigureOut">
              <a:rPr lang="it-IT" smtClean="0"/>
              <a:t>21/11/2020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CF9F6C-6C2D-4D91-9F6F-8EAB3E74349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850474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5943"/>
            <a:ext cx="12387943" cy="7053943"/>
          </a:xfrm>
          <a:prstGeom prst="rect">
            <a:avLst/>
          </a:prstGeom>
        </p:spPr>
      </p:pic>
      <p:sp>
        <p:nvSpPr>
          <p:cNvPr id="10" name="Rettangolo 9"/>
          <p:cNvSpPr/>
          <p:nvPr/>
        </p:nvSpPr>
        <p:spPr>
          <a:xfrm>
            <a:off x="2738858" y="1674112"/>
            <a:ext cx="6910225" cy="507831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5400" b="1" spc="50" dirty="0" smtClean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I.C. PONTE – SICILIANO</a:t>
            </a:r>
          </a:p>
          <a:p>
            <a:pPr algn="ctr"/>
            <a:r>
              <a:rPr lang="it-IT" sz="5400" b="1" cap="none" spc="50" dirty="0" smtClean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PLESSO RODARI SEZ O</a:t>
            </a:r>
          </a:p>
          <a:p>
            <a:pPr algn="ctr"/>
            <a:r>
              <a:rPr lang="it-IT" sz="5400" b="1" spc="50" dirty="0" smtClean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DOCENTI</a:t>
            </a:r>
          </a:p>
          <a:p>
            <a:pPr algn="ctr"/>
            <a:r>
              <a:rPr lang="it-IT" sz="5400" b="1" cap="none" spc="50" dirty="0" smtClean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DEL GROSSO LAURA</a:t>
            </a:r>
          </a:p>
          <a:p>
            <a:pPr algn="ctr"/>
            <a:r>
              <a:rPr lang="it-IT" sz="5400" b="1" spc="50" dirty="0" smtClean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DI MARZO ANNA</a:t>
            </a:r>
            <a:r>
              <a:rPr lang="it-IT" sz="5400" b="1" cap="none" spc="50" dirty="0" smtClean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</a:t>
            </a:r>
          </a:p>
          <a:p>
            <a:pPr algn="ctr"/>
            <a:r>
              <a:rPr lang="it-IT" sz="5400" b="1" cap="none" spc="50" dirty="0" smtClean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</a:t>
            </a:r>
            <a:endParaRPr lang="it-IT" sz="5400" b="1" cap="none" spc="50" dirty="0">
              <a:ln w="0">
                <a:solidFill>
                  <a:schemeClr val="tx1"/>
                </a:solidFill>
              </a:ln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715248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WhatsApp Video 2020-11-21 at 20.24.4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91772" y="506436"/>
            <a:ext cx="10267406" cy="5707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448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17</Words>
  <Application>Microsoft Office PowerPoint</Application>
  <PresentationFormat>Widescreen</PresentationFormat>
  <Paragraphs>6</Paragraphs>
  <Slides>2</Slides>
  <Notes>0</Notes>
  <HiddenSlides>0</HiddenSlides>
  <MMClips>1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</vt:i4>
      </vt:variant>
    </vt:vector>
  </HeadingPairs>
  <TitlesOfParts>
    <vt:vector size="6" baseType="lpstr">
      <vt:lpstr>Arial</vt:lpstr>
      <vt:lpstr>Calibri</vt:lpstr>
      <vt:lpstr>Calibri Light</vt:lpstr>
      <vt:lpstr>Tema di Office</vt:lpstr>
      <vt:lpstr>Presentazione standard di PowerPoint</vt:lpstr>
      <vt:lpstr>Presentazione standard di PowerPoint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ANNA</dc:creator>
  <cp:lastModifiedBy>ANNA</cp:lastModifiedBy>
  <cp:revision>2</cp:revision>
  <dcterms:created xsi:type="dcterms:W3CDTF">2020-11-21T20:09:43Z</dcterms:created>
  <dcterms:modified xsi:type="dcterms:W3CDTF">2020-11-21T20:16:56Z</dcterms:modified>
</cp:coreProperties>
</file>