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1" r:id="rId5"/>
    <p:sldMasterId id="2147483683" r:id="rId6"/>
  </p:sldMasterIdLst>
  <p:notesMasterIdLst>
    <p:notesMasterId r:id="rId24"/>
  </p:notesMasterIdLst>
  <p:handoutMasterIdLst>
    <p:handoutMasterId r:id="rId25"/>
  </p:handoutMasterIdLst>
  <p:sldIdLst>
    <p:sldId id="256" r:id="rId7"/>
    <p:sldId id="265" r:id="rId8"/>
    <p:sldId id="267" r:id="rId9"/>
    <p:sldId id="268" r:id="rId10"/>
    <p:sldId id="278" r:id="rId11"/>
    <p:sldId id="279" r:id="rId12"/>
    <p:sldId id="280" r:id="rId13"/>
    <p:sldId id="281" r:id="rId14"/>
    <p:sldId id="277" r:id="rId15"/>
    <p:sldId id="272" r:id="rId16"/>
    <p:sldId id="274" r:id="rId17"/>
    <p:sldId id="273" r:id="rId18"/>
    <p:sldId id="275" r:id="rId19"/>
    <p:sldId id="282" r:id="rId20"/>
    <p:sldId id="284" r:id="rId21"/>
    <p:sldId id="285" r:id="rId22"/>
    <p:sldId id="264" r:id="rId2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332B77-C83A-477C-9D26-F772EB5F0B6E}" type="datetime1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2A4362-F69C-4DB8-A5FE-502F0CAFDBDE}" type="datetime1">
              <a:rPr lang="it-IT" noProof="0" smtClean="0"/>
              <a:t>03/11/2020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59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noProof="0" smtClean="0"/>
              <a:t>4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4419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43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ottotito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SCHEMA</a:t>
            </a:r>
          </a:p>
        </p:txBody>
      </p:sp>
      <p:sp>
        <p:nvSpPr>
          <p:cNvPr id="42" name="Segnaposto immagin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MESE </a:t>
            </a:r>
            <a:br>
              <a:rPr lang="it-IT" noProof="0" dirty="0"/>
            </a:br>
            <a:r>
              <a:rPr lang="it-IT" noProof="0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Elemento gra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Grazie!</a:t>
            </a:r>
          </a:p>
        </p:txBody>
      </p:sp>
      <p:grpSp>
        <p:nvGrpSpPr>
          <p:cNvPr id="23" name="Elemento gra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0" name="Segnaposto immagin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23" name="Sottotito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7" name="Segnaposto immagin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emento gra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3" name="Segnaposto tes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26" name="Segnaposto tes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33" name="Segnaposto tes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2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37" name="Segnaposto tes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3</a:t>
            </a:r>
          </a:p>
        </p:txBody>
      </p:sp>
      <p:sp>
        <p:nvSpPr>
          <p:cNvPr id="38" name="Segnaposto tes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0" name="Segnaposto tes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3" name="Segnaposto tes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5" name="Segnaposto tes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6" name="Segnaposto tes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8" name="Segnaposto tes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9" name="Segnaposto tes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50" name="Segnaposto tes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55" name="Segnaposto immagin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6" name="Segnaposto immagin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7" name="Segnaposto immagin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8" name="Segnaposto immagin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Come usare questo modello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02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57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73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63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6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7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46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5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2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Elemento gra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1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grpSp>
        <p:nvGrpSpPr>
          <p:cNvPr id="19" name="Elemento gra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43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52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16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56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4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74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4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19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62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5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lemento gra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Elemento gra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2" name="Elemento gra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2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0" name="Segnaposto tes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grpSp>
        <p:nvGrpSpPr>
          <p:cNvPr id="22" name="Elemento gra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92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55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con sottot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Elemento gra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Confronto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16" name="Segnaposto contenut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grafico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3" name="Segnaposto gra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tabella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tabella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una tabella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Elemento gra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9" name="Elemento gra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 rtl="0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5" name="Tito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Immagine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Elemento gra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Segnaposto elemento multimediale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file multimediali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it-IT" noProof="0"/>
              <a:t> 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0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03/11/2020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12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9.xml"/><Relationship Id="rId4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 sz="2000" dirty="0"/>
              <a:t>03  Novembre 2020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algn="ctr" rtl="0"/>
            <a:r>
              <a:rPr lang="it-IT" sz="2000" dirty="0"/>
              <a:t>Attività Interdisciplinare</a:t>
            </a:r>
            <a:br>
              <a:rPr lang="it-IT" sz="2000" dirty="0"/>
            </a:br>
            <a:br>
              <a:rPr lang="it-IT" sz="2000" dirty="0"/>
            </a:br>
            <a:r>
              <a:rPr lang="it-IT" sz="3200" dirty="0"/>
              <a:t>Tempo d’Autunno</a:t>
            </a:r>
            <a:endParaRPr lang="it-IT" sz="2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126323" y="5127866"/>
            <a:ext cx="3963590" cy="858767"/>
          </a:xfrm>
        </p:spPr>
        <p:txBody>
          <a:bodyPr rtlCol="0"/>
          <a:lstStyle/>
          <a:p>
            <a:pPr rtl="0"/>
            <a:r>
              <a:rPr lang="it-IT" dirty="0"/>
              <a:t>Classe 1A  Capoluogo</a:t>
            </a:r>
          </a:p>
        </p:txBody>
      </p:sp>
      <p:pic>
        <p:nvPicPr>
          <p:cNvPr id="4" name="Segnaposto immagine 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73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1377951" y="1328735"/>
            <a:ext cx="5094287" cy="1203325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LA PERA E IL PERO</a:t>
            </a:r>
          </a:p>
        </p:txBody>
      </p:sp>
      <p:pic>
        <p:nvPicPr>
          <p:cNvPr id="4099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23455"/>
            <a:ext cx="6064250" cy="3032125"/>
          </a:xfrm>
        </p:spPr>
      </p:pic>
      <p:pic>
        <p:nvPicPr>
          <p:cNvPr id="4100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930400"/>
            <a:ext cx="5114925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299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LA CASTAGNA E IL CASTAGNO</a:t>
            </a:r>
          </a:p>
        </p:txBody>
      </p:sp>
      <p:pic>
        <p:nvPicPr>
          <p:cNvPr id="6147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13" y="2781300"/>
            <a:ext cx="5265737" cy="2995613"/>
          </a:xfrm>
        </p:spPr>
      </p:pic>
      <p:pic>
        <p:nvPicPr>
          <p:cNvPr id="6148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973388"/>
            <a:ext cx="6524625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43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L’UVA E LA VITE</a:t>
            </a:r>
          </a:p>
        </p:txBody>
      </p:sp>
      <p:pic>
        <p:nvPicPr>
          <p:cNvPr id="5123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4075" y="2474913"/>
            <a:ext cx="5824538" cy="3146425"/>
          </a:xfrm>
        </p:spPr>
      </p:pic>
      <p:pic>
        <p:nvPicPr>
          <p:cNvPr id="5124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546350"/>
            <a:ext cx="463232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448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LA ZUCCA</a:t>
            </a:r>
          </a:p>
        </p:txBody>
      </p:sp>
      <p:pic>
        <p:nvPicPr>
          <p:cNvPr id="9219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5850" y="3739356"/>
            <a:ext cx="4351338" cy="2876550"/>
          </a:xfrm>
        </p:spPr>
      </p:pic>
      <p:pic>
        <p:nvPicPr>
          <p:cNvPr id="9221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1960563"/>
            <a:ext cx="5700712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74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14</a:t>
            </a:fld>
            <a:endParaRPr lang="it-IT" noProof="0"/>
          </a:p>
        </p:txBody>
      </p:sp>
      <p:sp>
        <p:nvSpPr>
          <p:cNvPr id="4" name="CasellaDiTesto 3"/>
          <p:cNvSpPr txBox="1"/>
          <p:nvPr/>
        </p:nvSpPr>
        <p:spPr>
          <a:xfrm>
            <a:off x="299803" y="329784"/>
            <a:ext cx="442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+mj-lt"/>
              </a:rPr>
              <a:t>ATTIVITA’ DI INGLESE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983042" y="4998908"/>
            <a:ext cx="736291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+mj-lt"/>
              </a:rPr>
              <a:t>LE PAROLE DELL’AUTUNNO IN INGLESE</a:t>
            </a:r>
          </a:p>
          <a:p>
            <a:r>
              <a:rPr lang="it-IT" dirty="0"/>
              <a:t>https://www.youtube.com/watch?v=G_noPfsom9Q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74200" y="-1002894"/>
            <a:ext cx="4852211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99803" y="2206276"/>
            <a:ext cx="3881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DOPO AVER  GUARDATO IL VIDEO </a:t>
            </a:r>
          </a:p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COLORA IL DISEGNO </a:t>
            </a:r>
          </a:p>
        </p:txBody>
      </p:sp>
    </p:spTree>
    <p:extLst>
      <p:ext uri="{BB962C8B-B14F-4D97-AF65-F5344CB8AC3E}">
        <p14:creationId xmlns:p14="http://schemas.microsoft.com/office/powerpoint/2010/main" val="1013959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oster giardino dell'Ed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124744"/>
            <a:ext cx="5976664" cy="5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03512" y="1"/>
            <a:ext cx="8784976" cy="1470025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Algerian" panose="04020705040A02060702" pitchFamily="82" charset="0"/>
              </a:rPr>
              <a:t>UOMO E DONNA: IMMAGINE DI DIO</a:t>
            </a: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31504" y="177281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7528" y="188641"/>
            <a:ext cx="8229600" cy="2232247"/>
          </a:xfrm>
        </p:spPr>
        <p:txBody>
          <a:bodyPr>
            <a:normAutofit fontScale="90000"/>
          </a:bodyPr>
          <a:lstStyle/>
          <a:p>
            <a:br>
              <a:rPr lang="it-IT" sz="3600" dirty="0"/>
            </a:br>
            <a:r>
              <a:rPr lang="it-IT" sz="3600" b="1" dirty="0"/>
              <a:t>LA </a:t>
            </a:r>
            <a:r>
              <a:rPr lang="it-IT" sz="3600" b="1" dirty="0">
                <a:solidFill>
                  <a:srgbClr val="FF0000"/>
                </a:solidFill>
              </a:rPr>
              <a:t>BIBBIA </a:t>
            </a:r>
            <a:r>
              <a:rPr lang="it-IT" sz="3600" b="1" dirty="0"/>
              <a:t>RACCONTA CHE DIO CHIAMA ALLA </a:t>
            </a:r>
            <a:r>
              <a:rPr lang="it-IT" sz="3600" b="1" dirty="0">
                <a:solidFill>
                  <a:srgbClr val="FF0000"/>
                </a:solidFill>
              </a:rPr>
              <a:t>VITA</a:t>
            </a:r>
            <a:r>
              <a:rPr lang="it-IT" sz="3600" b="1" dirty="0"/>
              <a:t> L’UOMO E LA DONNA.</a:t>
            </a:r>
            <a:br>
              <a:rPr lang="it-IT" sz="3600" b="1" dirty="0"/>
            </a:br>
            <a:r>
              <a:rPr lang="it-IT" sz="3600" b="1" dirty="0"/>
              <a:t>L’AMORE DI DIO LI FA A SUA </a:t>
            </a:r>
            <a:r>
              <a:rPr lang="it-IT" sz="3600" b="1" dirty="0">
                <a:solidFill>
                  <a:srgbClr val="FF0000"/>
                </a:solidFill>
              </a:rPr>
              <a:t>IMMAGINE</a:t>
            </a:r>
            <a:r>
              <a:rPr lang="it-IT" sz="3600" b="1" dirty="0"/>
              <a:t> E </a:t>
            </a:r>
            <a:r>
              <a:rPr lang="it-IT" sz="3600" b="1" dirty="0">
                <a:solidFill>
                  <a:srgbClr val="FF0000"/>
                </a:solidFill>
              </a:rPr>
              <a:t>SOMGLIANZA</a:t>
            </a:r>
            <a:br>
              <a:rPr lang="it-IT" sz="3600" dirty="0"/>
            </a:br>
            <a:endParaRPr lang="it-IT" sz="3600" dirty="0"/>
          </a:p>
        </p:txBody>
      </p:sp>
      <p:pic>
        <p:nvPicPr>
          <p:cNvPr id="1026" name="Picture 2" descr="Razze Diverse Immagini e Fotos Stock - Ala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254666"/>
            <a:ext cx="4439112" cy="459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847528" y="2702349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prstClr val="black"/>
                </a:solidFill>
              </a:rPr>
              <a:t>DISEGNA UN UOMO E UNA DONNA E ALCUNI DI QUESTI BAMBINI.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IN OGNUNO SI RIFLETTE L’AMORE DI DIO</a:t>
            </a:r>
          </a:p>
        </p:txBody>
      </p:sp>
    </p:spTree>
    <p:extLst>
      <p:ext uri="{BB962C8B-B14F-4D97-AF65-F5344CB8AC3E}">
        <p14:creationId xmlns:p14="http://schemas.microsoft.com/office/powerpoint/2010/main" val="1046035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it-IT" sz="3200" dirty="0"/>
              <a:t>BUON LAVORO!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algn="ctr" rtl="0"/>
            <a:r>
              <a:rPr lang="it-IT" sz="2400" dirty="0"/>
              <a:t>I DOCENTI DELLA </a:t>
            </a:r>
          </a:p>
          <a:p>
            <a:pPr algn="ctr" rtl="0"/>
            <a:r>
              <a:rPr lang="it-IT" sz="2400" dirty="0"/>
              <a:t>1A CAPOLUOGO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" b="65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2</a:t>
            </a:fld>
            <a:endParaRPr lang="it-IT" noProof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579"/>
            <a:ext cx="4986338" cy="568342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3" y="0"/>
            <a:ext cx="4453890" cy="5579968"/>
          </a:xfrm>
          <a:prstGeom prst="rect">
            <a:avLst/>
          </a:prstGeom>
        </p:spPr>
      </p:pic>
      <p:pic>
        <p:nvPicPr>
          <p:cNvPr id="7" name="WhatsApp Audio 2020-11-03 at 14.03.17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81700" y="2180384"/>
            <a:ext cx="609600" cy="6096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0201" y="335139"/>
            <a:ext cx="4386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u="sng" dirty="0">
                <a:solidFill>
                  <a:srgbClr val="FFC000"/>
                </a:solidFill>
                <a:latin typeface="+mj-lt"/>
              </a:rPr>
              <a:t>TEMPO D’AUTUNNO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96432" y="5889122"/>
            <a:ext cx="418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+mj-lt"/>
              </a:rPr>
              <a:t>ASCOLTA E  COLORA</a:t>
            </a:r>
          </a:p>
          <a:p>
            <a:r>
              <a:rPr lang="it-IT" b="1" dirty="0">
                <a:latin typeface="+mj-lt"/>
              </a:rPr>
              <a:t>SUL LIBRO ROSSO A PAGINA 45</a:t>
            </a:r>
          </a:p>
        </p:txBody>
      </p:sp>
    </p:spTree>
    <p:extLst>
      <p:ext uri="{BB962C8B-B14F-4D97-AF65-F5344CB8AC3E}">
        <p14:creationId xmlns:p14="http://schemas.microsoft.com/office/powerpoint/2010/main" val="26535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3</a:t>
            </a:fld>
            <a:endParaRPr lang="it-IT" noProof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91" b="5772"/>
          <a:stretch/>
        </p:blipFill>
        <p:spPr>
          <a:xfrm>
            <a:off x="0" y="0"/>
            <a:ext cx="5648446" cy="6855677"/>
          </a:xfrm>
          <a:prstGeom prst="rect">
            <a:avLst/>
          </a:prstGeom>
        </p:spPr>
      </p:pic>
      <p:pic>
        <p:nvPicPr>
          <p:cNvPr id="5" name="WhatsApp Audio 2020-11-03 at 14.03.17 (1)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17711" y="1480595"/>
            <a:ext cx="609600" cy="6096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969458" y="3197005"/>
            <a:ext cx="58737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FFC000"/>
                </a:solidFill>
                <a:latin typeface="+mj-lt"/>
              </a:rPr>
              <a:t>ASCOLTA LA STORIA DI</a:t>
            </a:r>
          </a:p>
          <a:p>
            <a:endParaRPr lang="it-IT" sz="3600" dirty="0">
              <a:solidFill>
                <a:srgbClr val="FFC000"/>
              </a:solidFill>
              <a:latin typeface="+mj-lt"/>
            </a:endParaRPr>
          </a:p>
          <a:p>
            <a:pPr algn="ctr"/>
            <a:r>
              <a:rPr lang="it-IT" sz="3600" dirty="0">
                <a:solidFill>
                  <a:srgbClr val="FFC000"/>
                </a:solidFill>
                <a:latin typeface="+mj-lt"/>
              </a:rPr>
              <a:t> «</a:t>
            </a:r>
            <a:r>
              <a:rPr lang="it-IT" sz="3600" b="1" dirty="0">
                <a:solidFill>
                  <a:srgbClr val="FFC000"/>
                </a:solidFill>
                <a:latin typeface="+mj-lt"/>
              </a:rPr>
              <a:t>MATILDE E TEO»</a:t>
            </a:r>
          </a:p>
        </p:txBody>
      </p:sp>
    </p:spTree>
    <p:extLst>
      <p:ext uri="{BB962C8B-B14F-4D97-AF65-F5344CB8AC3E}">
        <p14:creationId xmlns:p14="http://schemas.microsoft.com/office/powerpoint/2010/main" val="152948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4</a:t>
            </a:fld>
            <a:endParaRPr lang="it-IT" noProof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66" y="0"/>
            <a:ext cx="6331351" cy="677348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24255" y="1192193"/>
            <a:ext cx="4318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+mj-lt"/>
              </a:rPr>
              <a:t>RACCONTA  TU IL FINALE </a:t>
            </a:r>
          </a:p>
          <a:p>
            <a:r>
              <a:rPr lang="it-IT" sz="2400" dirty="0">
                <a:latin typeface="+mj-lt"/>
              </a:rPr>
              <a:t>DELLA STORIA COME</a:t>
            </a:r>
          </a:p>
          <a:p>
            <a:r>
              <a:rPr lang="it-IT" sz="2400" dirty="0">
                <a:latin typeface="+mj-lt"/>
              </a:rPr>
              <a:t> LO VORRESTI  …</a:t>
            </a:r>
          </a:p>
        </p:txBody>
      </p:sp>
    </p:spTree>
    <p:extLst>
      <p:ext uri="{BB962C8B-B14F-4D97-AF65-F5344CB8AC3E}">
        <p14:creationId xmlns:p14="http://schemas.microsoft.com/office/powerpoint/2010/main" val="190120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5</a:t>
            </a:fld>
            <a:endParaRPr lang="it-IT" noProof="0"/>
          </a:p>
        </p:txBody>
      </p:sp>
      <p:sp>
        <p:nvSpPr>
          <p:cNvPr id="4" name="CasellaDiTesto 3"/>
          <p:cNvSpPr txBox="1"/>
          <p:nvPr/>
        </p:nvSpPr>
        <p:spPr>
          <a:xfrm>
            <a:off x="608717" y="469257"/>
            <a:ext cx="2941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C000"/>
                </a:solidFill>
                <a:latin typeface="+mj-lt"/>
              </a:rPr>
              <a:t>ATTIVITA’ DI </a:t>
            </a:r>
          </a:p>
          <a:p>
            <a:r>
              <a:rPr lang="it-IT" sz="2800" b="1" dirty="0">
                <a:solidFill>
                  <a:srgbClr val="FFC000"/>
                </a:solidFill>
                <a:latin typeface="+mj-lt"/>
              </a:rPr>
              <a:t>MATEMATICA</a:t>
            </a:r>
          </a:p>
        </p:txBody>
      </p:sp>
      <p:pic>
        <p:nvPicPr>
          <p:cNvPr id="5" name="WhatsApp Audio 2020-11-03 at 16.48.46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30886" y="1897284"/>
            <a:ext cx="609600" cy="609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2"/>
          <a:stretch/>
        </p:blipFill>
        <p:spPr>
          <a:xfrm>
            <a:off x="4273581" y="0"/>
            <a:ext cx="6890162" cy="50273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057993" y="5473005"/>
            <a:ext cx="7873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+mj-lt"/>
              </a:rPr>
              <a:t>SONO </a:t>
            </a:r>
            <a:r>
              <a:rPr lang="it-IT" sz="2800" dirty="0">
                <a:solidFill>
                  <a:srgbClr val="0070C0"/>
                </a:solidFill>
                <a:latin typeface="+mj-lt"/>
              </a:rPr>
              <a:t>INSIEMI UGUALI </a:t>
            </a:r>
          </a:p>
          <a:p>
            <a:pPr algn="ctr"/>
            <a:r>
              <a:rPr lang="it-IT" sz="2800" dirty="0">
                <a:latin typeface="+mj-lt"/>
              </a:rPr>
              <a:t>PERCHE’ HANNO GLI STESSI ELEMENTI </a:t>
            </a:r>
          </a:p>
        </p:txBody>
      </p:sp>
    </p:spTree>
    <p:extLst>
      <p:ext uri="{BB962C8B-B14F-4D97-AF65-F5344CB8AC3E}">
        <p14:creationId xmlns:p14="http://schemas.microsoft.com/office/powerpoint/2010/main" val="398070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6</a:t>
            </a:fld>
            <a:endParaRPr lang="it-IT" noProof="0"/>
          </a:p>
        </p:txBody>
      </p:sp>
      <p:pic>
        <p:nvPicPr>
          <p:cNvPr id="4" name="WhatsApp Audio 2020-11-03 at 16.47.55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0663" y="1810567"/>
            <a:ext cx="609600" cy="609600"/>
          </a:xfrm>
          <a:prstGeom prst="rect">
            <a:avLst/>
          </a:prstGeom>
        </p:spPr>
      </p:pic>
      <p:pic>
        <p:nvPicPr>
          <p:cNvPr id="5" name="WhatsApp Audio 2020-11-03 at 16.47.36 (online-audio-converter.com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39889" y="4798672"/>
            <a:ext cx="609600" cy="609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989" y="0"/>
            <a:ext cx="6967011" cy="562749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11225" y="494675"/>
            <a:ext cx="4229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+mj-lt"/>
              </a:rPr>
              <a:t>ASCOLTA E RISPONDI</a:t>
            </a:r>
          </a:p>
        </p:txBody>
      </p:sp>
    </p:spTree>
    <p:extLst>
      <p:ext uri="{BB962C8B-B14F-4D97-AF65-F5344CB8AC3E}">
        <p14:creationId xmlns:p14="http://schemas.microsoft.com/office/powerpoint/2010/main" val="23154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7</a:t>
            </a:fld>
            <a:endParaRPr lang="it-IT" noProof="0"/>
          </a:p>
        </p:txBody>
      </p:sp>
      <p:pic>
        <p:nvPicPr>
          <p:cNvPr id="5" name="WhatsApp Audio 2020-11-03 at 16.47.20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21286" y="2196935"/>
            <a:ext cx="609600" cy="609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07" y="1307479"/>
            <a:ext cx="7478591" cy="500347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6364" y="539646"/>
            <a:ext cx="4229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+mj-lt"/>
              </a:rPr>
              <a:t>ASCOLTA E RISPONDI</a:t>
            </a:r>
          </a:p>
        </p:txBody>
      </p:sp>
    </p:spTree>
    <p:extLst>
      <p:ext uri="{BB962C8B-B14F-4D97-AF65-F5344CB8AC3E}">
        <p14:creationId xmlns:p14="http://schemas.microsoft.com/office/powerpoint/2010/main" val="73058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I.C.3 PONTE-SICILIANO POMIGLIANO D'ARCO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8</a:t>
            </a:fld>
            <a:endParaRPr lang="it-IT" noProof="0"/>
          </a:p>
        </p:txBody>
      </p:sp>
      <p:sp>
        <p:nvSpPr>
          <p:cNvPr id="4" name="CasellaDiTesto 3"/>
          <p:cNvSpPr txBox="1"/>
          <p:nvPr/>
        </p:nvSpPr>
        <p:spPr>
          <a:xfrm>
            <a:off x="464696" y="1304145"/>
            <a:ext cx="66335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>
                <a:solidFill>
                  <a:schemeClr val="bg2"/>
                </a:solidFill>
                <a:latin typeface="+mj-lt"/>
              </a:rPr>
              <a:t>ORA UNA BREVE CARRELLATA DI </a:t>
            </a:r>
          </a:p>
          <a:p>
            <a:pPr algn="ctr"/>
            <a:endParaRPr lang="it-IT" sz="28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it-IT" sz="2800" dirty="0">
                <a:solidFill>
                  <a:schemeClr val="bg2"/>
                </a:solidFill>
                <a:latin typeface="+mj-lt"/>
              </a:rPr>
              <a:t>IMMAGINI DI FRUTTI AUTUNNALI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66479" y="4392119"/>
            <a:ext cx="5430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OSSERVALI E DISEGNA SUL QUADERNO UN INSIEME DI FRUTTI AUTUNNALI</a:t>
            </a:r>
          </a:p>
        </p:txBody>
      </p:sp>
    </p:spTree>
    <p:extLst>
      <p:ext uri="{BB962C8B-B14F-4D97-AF65-F5344CB8AC3E}">
        <p14:creationId xmlns:p14="http://schemas.microsoft.com/office/powerpoint/2010/main" val="2989529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525462" y="1689101"/>
            <a:ext cx="6234113" cy="901700"/>
          </a:xfrm>
        </p:spPr>
        <p:txBody>
          <a:bodyPr/>
          <a:lstStyle/>
          <a:p>
            <a:pPr algn="ctr" eaLnBrk="1" hangingPunct="1"/>
            <a:r>
              <a:rPr lang="it-IT" b="1" dirty="0">
                <a:solidFill>
                  <a:srgbClr val="FF0000"/>
                </a:solidFill>
              </a:rPr>
              <a:t>LA MELA E IL MELO</a:t>
            </a:r>
          </a:p>
        </p:txBody>
      </p:sp>
      <p:pic>
        <p:nvPicPr>
          <p:cNvPr id="307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050" y="3035300"/>
            <a:ext cx="4706938" cy="3132138"/>
          </a:xfrm>
        </p:spPr>
      </p:pic>
      <p:pic>
        <p:nvPicPr>
          <p:cNvPr id="3076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879600"/>
            <a:ext cx="43656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657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8_TF66931380" id="{F86EEF69-FB6B-4AA0-B50F-76971884A458}" vid="{7C0D3DD6-7266-42CB-8F1A-7D06DA5690B7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scuola elementare</Template>
  <TotalTime>0</TotalTime>
  <Words>270</Words>
  <Application>Microsoft Office PowerPoint</Application>
  <PresentationFormat>Widescreen</PresentationFormat>
  <Paragraphs>58</Paragraphs>
  <Slides>17</Slides>
  <Notes>3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Algerian</vt:lpstr>
      <vt:lpstr>Arial</vt:lpstr>
      <vt:lpstr>Calibri</vt:lpstr>
      <vt:lpstr>Comic Sans MS</vt:lpstr>
      <vt:lpstr>Franklin Gothic Book</vt:lpstr>
      <vt:lpstr>Tema di Office</vt:lpstr>
      <vt:lpstr>1_Tema di Office</vt:lpstr>
      <vt:lpstr>2_Tema di Office</vt:lpstr>
      <vt:lpstr>Attività Interdisciplinare  Tempo d’Autunno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MELA E IL MELO</vt:lpstr>
      <vt:lpstr>LA PERA E IL PERO</vt:lpstr>
      <vt:lpstr>LA CASTAGNA E IL CASTAGNO</vt:lpstr>
      <vt:lpstr>L’UVA E LA VITE</vt:lpstr>
      <vt:lpstr>LA ZUCCA</vt:lpstr>
      <vt:lpstr>Presentazione standard di PowerPoint</vt:lpstr>
      <vt:lpstr>UOMO E DONNA: IMMAGINE DI DIO</vt:lpstr>
      <vt:lpstr> LA BIBBIA RACCONTA CHE DIO CHIAMA ALLA VITA L’UOMO E LA DONNA. L’AMORE DI DIO LI FA A SUA IMMAGINE E SOMGLIANZA </vt:lpstr>
      <vt:lpstr>BUON LAVORO!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2020-11-02T22:52:54Z</dcterms:created>
  <dcterms:modified xsi:type="dcterms:W3CDTF">2020-11-03T17:33:02Z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