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7EE0A-A9BD-4985-932D-E76627B50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462796-2605-447C-BAC4-7C016C43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B4C179-4819-4EA0-9EF5-11D44950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69C93A-D6AD-4D8F-9FD7-56EB81DA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799DA1-5E57-44F0-BAFA-C086A076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94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07B3A-F733-4237-860B-C20575F8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4FCB3D-6758-4AEA-9FF0-DF6259C16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C4DE38-BED7-4617-A304-6F09274E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9B8EA-D0C6-4BF6-869F-D79C4F57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4D647-88B5-488E-93FE-2495E3B2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81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83AFEE-8737-4BE3-A78A-686FD9585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80A7B3-B0B8-47E6-8195-C215EA7AD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172E9-F967-41C1-B304-E758E588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7793A-E8E3-4CFD-9EE7-0815AD6C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A1E4F5-D158-4E3D-847C-7560D753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11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F1333-C155-4894-BC2D-2CC5848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16AA32-1BE4-462B-8584-4C08D104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BADD37-5385-42DA-B885-EC5A1446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E359C5-C796-40CA-BD96-4AB4E187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8D4DFA-4BAC-44D4-81D4-98E39D98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EDF25-1973-4A5E-82FE-56345F1D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6AC921-A519-4D90-B283-EB657438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B399B4-6B66-4324-965F-99CFEA42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BF81E-55B2-4584-B22B-26CB03B3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215D2A-F125-4C3D-9670-E9C3C265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6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BB9C1-66C8-4FAA-9067-1CE4AAC8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BAB0B8-8DEA-401A-82E9-B93B5CEF3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85303D-097E-4CCD-82D0-C4D967276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011EFE-A915-431E-A849-005C7CD7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1EB029-AA94-4F55-8AE3-77ACCED2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2BB531-118E-4E68-B0A3-A98B586E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88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B4999-8623-4C60-9BD5-54BD52A3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21175C-03DA-4C96-AD28-5BA0C9470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FBAC40-9342-4E2C-8924-61C7B1C9B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0248ED-BA4A-45BD-8EEF-40A6BE6EC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62F938-E639-4069-9E73-EA6F3A3C0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ED4BEF-4208-40E1-84D3-FB8CD154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DA6814-3C83-42A6-80DA-4D2AE0D7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EA1ABA-E121-4CE6-9035-071D5058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30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957D3-898D-41BD-B453-6152F021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93BF99-216C-4A72-96E9-32971F58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D5F21A-4C39-4E0D-822E-025B69EB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4717C-2DD8-4070-B8BF-0332DD87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23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41016C-4307-41D8-A8AF-FAB51AA3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04578B-1908-4EFD-939B-5424D968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7BD2D9-9403-4177-9991-3D764AB6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08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65F92-E57D-41AD-863C-95345934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024CC1-C212-49BF-918A-2809AD65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46D7E6-FC12-43A3-B72B-8143370DD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DB4AA-67F0-48AB-8DFA-EF5DBC7D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26D7F9-D40E-41DF-B683-9334958B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EB6411-7EF7-4210-ADD1-8673F896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9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E3140-063F-44B4-BECF-10FBCB74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F31766-459E-485E-A0C0-E3F424B9D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0C7695-C633-4E12-9C60-2736AA44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DDC0C6-35B8-419D-BEFD-0416EA8A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25254F-8A08-4F80-891D-590E3C5A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EAFAE9-8F7D-46F9-A6FD-30B28483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4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38A3CF8-BBE9-4244-9440-23EDF6B4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191F38-0666-49A4-8683-70509E843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450768-584F-4D7C-8C82-9325E2C01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07A5-B9AC-4794-9326-899631EEFEFC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B9AF08-4D48-4E90-82FE-A6E54315E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83D16C-A8C3-44D5-A014-B16C6744B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419F-204F-456D-802F-28CBEFC1BE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5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8A51721-61BB-4CA6-818F-7DFE279C4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70" y="840723"/>
            <a:ext cx="6480811" cy="58507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B14F80-65B0-41A8-B230-29717580ED66}"/>
              </a:ext>
            </a:extLst>
          </p:cNvPr>
          <p:cNvSpPr txBox="1"/>
          <p:nvPr/>
        </p:nvSpPr>
        <p:spPr>
          <a:xfrm>
            <a:off x="2488883" y="240559"/>
            <a:ext cx="6888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>Religione Cattolica bimbi 3, 4 e 5 anni </a:t>
            </a:r>
          </a:p>
          <a:p>
            <a:r>
              <a:rPr lang="it-IT" sz="3600" b="1" dirty="0">
                <a:solidFill>
                  <a:srgbClr val="FF0000"/>
                </a:solidFill>
                <a:latin typeface="Curlz MT" panose="04040404050702020202" pitchFamily="82" charset="0"/>
                <a:ea typeface="+mj-ea"/>
                <a:cs typeface="+mj-cs"/>
              </a:rPr>
              <a:t>      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urlz MT" panose="04040404050702020202" pitchFamily="82" charset="0"/>
                <a:ea typeface="+mj-ea"/>
                <a:cs typeface="+mj-cs"/>
              </a:rPr>
              <a:t>insegnante Fornaro Elisa </a:t>
            </a:r>
            <a:endParaRPr lang="it-IT" sz="3600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4D0984-6050-4A5D-BA40-33591C9905A0}"/>
              </a:ext>
            </a:extLst>
          </p:cNvPr>
          <p:cNvSpPr/>
          <p:nvPr/>
        </p:nvSpPr>
        <p:spPr>
          <a:xfrm>
            <a:off x="4175506" y="5694111"/>
            <a:ext cx="3840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L’Arca di Noè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9938005-9223-4ABE-BFF4-4A6B9CDC2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0575" y="3429000"/>
            <a:ext cx="1798955" cy="17989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123D94-42E9-43BA-B473-D7F0711DE7DD}"/>
              </a:ext>
            </a:extLst>
          </p:cNvPr>
          <p:cNvSpPr txBox="1"/>
          <p:nvPr/>
        </p:nvSpPr>
        <p:spPr>
          <a:xfrm>
            <a:off x="9680575" y="2782669"/>
            <a:ext cx="3118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Curlz MT" panose="04040404050702020202" pitchFamily="82" charset="0"/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15032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0EC36-4E16-4CF3-A277-320CA3BD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070" y="365125"/>
            <a:ext cx="2792730" cy="5864225"/>
          </a:xfrm>
        </p:spPr>
        <p:txBody>
          <a:bodyPr>
            <a:normAutofit fontScale="90000"/>
          </a:bodyPr>
          <a:lstStyle/>
          <a:p>
            <a:br>
              <a:rPr lang="it-IT" sz="2200" b="1" dirty="0">
                <a:solidFill>
                  <a:srgbClr val="FF0000"/>
                </a:solidFill>
                <a:latin typeface="+mn-lt"/>
              </a:rPr>
            </a:br>
            <a:br>
              <a:rPr lang="it-IT" sz="2200" b="1" dirty="0">
                <a:solidFill>
                  <a:srgbClr val="FF0000"/>
                </a:solidFill>
                <a:latin typeface="+mn-lt"/>
              </a:rPr>
            </a:br>
            <a:r>
              <a:rPr lang="it-IT" sz="2200" b="1" dirty="0">
                <a:solidFill>
                  <a:srgbClr val="FF0000"/>
                </a:solidFill>
                <a:latin typeface="+mn-lt"/>
              </a:rPr>
              <a:t>Attività</a:t>
            </a:r>
            <a:br>
              <a:rPr lang="it-IT" sz="2200" b="1" dirty="0">
                <a:solidFill>
                  <a:srgbClr val="FF0000"/>
                </a:solidFill>
                <a:latin typeface="+mn-lt"/>
              </a:rPr>
            </a:br>
            <a:br>
              <a:rPr lang="it-IT" sz="2200" b="1" dirty="0">
                <a:latin typeface="+mn-lt"/>
              </a:rPr>
            </a:br>
            <a:r>
              <a:rPr lang="it-IT" sz="2200" dirty="0">
                <a:latin typeface="+mn-lt"/>
              </a:rPr>
              <a:t>- </a:t>
            </a:r>
            <a:r>
              <a:rPr lang="it-IT" sz="2200" b="1" dirty="0">
                <a:latin typeface="+mn-lt"/>
              </a:rPr>
              <a:t>Bimbi 3 anni</a:t>
            </a:r>
            <a:r>
              <a:rPr lang="it-IT" sz="2200" dirty="0">
                <a:latin typeface="+mn-lt"/>
              </a:rPr>
              <a:t>: osserveranno l’immagine dell’Arca di Noè. Quali animali ci sono?;</a:t>
            </a:r>
            <a:br>
              <a:rPr lang="it-IT" sz="2200" dirty="0">
                <a:latin typeface="+mn-lt"/>
              </a:rPr>
            </a:br>
            <a:br>
              <a:rPr lang="it-IT" sz="2200" dirty="0">
                <a:latin typeface="+mn-lt"/>
              </a:rPr>
            </a:br>
            <a:r>
              <a:rPr lang="it-IT" sz="2200" b="1" dirty="0">
                <a:latin typeface="+mn-lt"/>
              </a:rPr>
              <a:t>- Bimbi 4 anni</a:t>
            </a:r>
            <a:r>
              <a:rPr lang="it-IT" sz="2200" dirty="0">
                <a:latin typeface="+mn-lt"/>
              </a:rPr>
              <a:t>: utilizzando la forma di un rettangolo disegneranno l’Arca di Noè che galleggia sull’acqua;</a:t>
            </a:r>
            <a:br>
              <a:rPr lang="it-IT" sz="2200" dirty="0">
                <a:latin typeface="+mn-lt"/>
              </a:rPr>
            </a:br>
            <a:br>
              <a:rPr lang="it-IT" sz="2200" dirty="0">
                <a:latin typeface="+mn-lt"/>
              </a:rPr>
            </a:br>
            <a:r>
              <a:rPr lang="it-IT" sz="2200" b="1" dirty="0">
                <a:latin typeface="+mn-lt"/>
              </a:rPr>
              <a:t>- Bimbi 5 anni</a:t>
            </a:r>
            <a:r>
              <a:rPr lang="it-IT" sz="2200" dirty="0">
                <a:latin typeface="+mn-lt"/>
              </a:rPr>
              <a:t>: ascolteranno e ripeteranno la storia, disegnando poi l’Arca di Noè ferma sulla terra con l’arcobaleno.</a:t>
            </a:r>
            <a:br>
              <a:rPr lang="it-IT" sz="2000" dirty="0">
                <a:latin typeface="+mn-lt"/>
              </a:rPr>
            </a:br>
            <a:br>
              <a:rPr lang="it-IT" sz="2000" b="1" dirty="0">
                <a:solidFill>
                  <a:srgbClr val="FF0000"/>
                </a:solidFill>
                <a:latin typeface="Curlz MT" panose="04040404050702020202" pitchFamily="82" charset="0"/>
              </a:rPr>
            </a:br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FDC0D0E-ABE5-4CE9-8B39-3B509B7AE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7" y="873759"/>
            <a:ext cx="8078258" cy="4846955"/>
          </a:xfrm>
        </p:spPr>
      </p:pic>
    </p:spTree>
    <p:extLst>
      <p:ext uri="{BB962C8B-B14F-4D97-AF65-F5344CB8AC3E}">
        <p14:creationId xmlns:p14="http://schemas.microsoft.com/office/powerpoint/2010/main" val="34916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86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Curlz MT</vt:lpstr>
      <vt:lpstr>Tema di Office</vt:lpstr>
      <vt:lpstr>Presentazione standard di PowerPoint</vt:lpstr>
      <vt:lpstr>  Attività  - Bimbi 3 anni: osserveranno l’immagine dell’Arca di Noè. Quali animali ci sono?;  - Bimbi 4 anni: utilizzando la forma di un rettangolo disegneranno l’Arca di Noè che galleggia sull’acqua;  - Bimbi 5 anni: ascolteranno e ripeteranno la storia, disegnando poi l’Arca di Noè ferma sulla terra con l’arcobaleno.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8</cp:revision>
  <dcterms:created xsi:type="dcterms:W3CDTF">2020-11-18T16:53:25Z</dcterms:created>
  <dcterms:modified xsi:type="dcterms:W3CDTF">2020-11-18T17:19:34Z</dcterms:modified>
</cp:coreProperties>
</file>