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CFC863-AB7D-4E86-BB2B-D83AF9E93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0FF1B0C-1957-4F13-AB9F-54F9CFA89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C4EC82-3FFF-421F-A5DA-78CF8021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B030-9762-4946-A9B8-7ED4BBFC0E02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4B0BC2-A38D-49D1-B35A-0B8D665B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8124DD-43A2-4C0D-BE32-016AB909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A61-C111-482E-AB02-C2101DB45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75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4CAF5-79CE-4FE3-80D2-9353FD225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27E0AD1-5B9A-4514-9D5D-7D986C2D4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0E3B40-7F7C-4439-B5E5-9635E376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B030-9762-4946-A9B8-7ED4BBFC0E02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AA8BC9-F286-4F5E-B812-E5279BCF1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2628F2-A692-4B17-9381-7A70A935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A61-C111-482E-AB02-C2101DB45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77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D0094F2-402E-4961-B5F3-0A9279EA1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1B96073-CEA7-498F-B774-8076C41B5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9FE155-857C-4995-B135-9A1AB5997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B030-9762-4946-A9B8-7ED4BBFC0E02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226E67-743A-43DB-889A-4ABED57C5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90D030-0512-47F5-867D-C443E73F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A61-C111-482E-AB02-C2101DB45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80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B08649-4148-4DBC-BE70-5AACE365B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1B4999-F9FE-4FE8-AAC3-1B40CAD0F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7726A9-5ACC-48FB-9D56-E2E2E27A7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B030-9762-4946-A9B8-7ED4BBFC0E02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40C2BE-6783-4455-B297-C8167264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423CF2-2B0B-40C2-B744-3E76A6734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A61-C111-482E-AB02-C2101DB45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304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AA1B3E-6E9D-4E6F-8DC6-1DF235FE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E85B63-C00B-4C61-9C26-B5F2FB318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D13734-A7D4-4841-97F9-C1647732B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B030-9762-4946-A9B8-7ED4BBFC0E02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1F3F31-2D51-470A-9AB3-5DE3CDFE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E89F96-6F09-43D1-B45C-6D8265D15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A61-C111-482E-AB02-C2101DB45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25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3F54DA-EA3B-4F3E-A9D8-A4EB119BA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AAAD76-1820-45D5-BE50-28FAA79B2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1B8265-D8BA-41E9-9135-29A2FB715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E8AFD1-077A-4DBD-80EB-6050E3DA1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B030-9762-4946-A9B8-7ED4BBFC0E02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9D816B-4888-43DA-9CD8-F396B451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0A508C-F90C-4166-857F-E37BD4D9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A61-C111-482E-AB02-C2101DB45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17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0B2BC2-089B-4AFE-BAF5-63FCF8A7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A88DA0-0290-48C0-AB40-BA323F1CE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C3D0F2-94B4-41F2-AACE-42CABF4B2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25E136C-F6E5-4837-B810-3CEDD67E4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EA2D09F-CC0C-4641-9AF5-02CC94140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C86E59C-6823-44D4-B060-5C98CEF8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B030-9762-4946-A9B8-7ED4BBFC0E02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2D339C7-9084-4B0A-A1FB-B9D55F53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AF297F6-22AC-4577-973E-3FD0CE5E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A61-C111-482E-AB02-C2101DB45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03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5550DF-0586-4088-9946-DFCCB6DB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88DA68-7806-4C5C-94FA-8607B90C5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B030-9762-4946-A9B8-7ED4BBFC0E02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ADEB16-0D83-4A8C-9697-AD4736881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C7FC617-F9EF-40D7-AAE3-3DCC2EC2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A61-C111-482E-AB02-C2101DB45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75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05F84E5-F887-41A7-8DA9-E12DB9BC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B030-9762-4946-A9B8-7ED4BBFC0E02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8F439FB-D8DA-43B8-9129-44FA673E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A113A23-CE9D-4E84-9FFE-7F02700E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A61-C111-482E-AB02-C2101DB45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57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FC7714-7C41-43A1-ADE1-0EE9B50FB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0EADAA-8E3E-4DED-B6D1-8EB210EA0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5A5B812-649F-4216-BF51-66703D8BC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C08023-91F9-4082-B8C6-DEEA0869A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B030-9762-4946-A9B8-7ED4BBFC0E02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40132C-DFD1-4925-8AD0-3FD7538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65813D-633C-48DE-BFF1-293139872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A61-C111-482E-AB02-C2101DB45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88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AF351B-5A8E-4438-A65C-F1AEAB1B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37D27F4-DBDB-46D1-ADD8-8D20D0BA6B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E34CDD-2395-46CB-8416-15291BE8B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5C5CCE-7173-4F24-BD22-BEF386A8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B030-9762-4946-A9B8-7ED4BBFC0E02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4BCF39-826A-401B-ACA8-95E38640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2C8E25-D50B-442C-A1A5-359F7126F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A61-C111-482E-AB02-C2101DB45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32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E4690B8-FC58-43CE-918D-90BA072E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45F8D7-A80B-431E-8902-1893F6BC9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648F3F-B8F0-4631-A383-7480A68B0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7B030-9762-4946-A9B8-7ED4BBFC0E02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F1D182-2383-498B-ABBE-C8547541E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324B47-6215-46E8-ABA7-BCDC73D3D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D9A61-C111-482E-AB02-C2101DB45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679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500982-A912-44BF-BF50-2C7437784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8629"/>
            <a:ext cx="9144000" cy="1041083"/>
          </a:xfrm>
        </p:spPr>
        <p:txBody>
          <a:bodyPr>
            <a:noAutofit/>
          </a:bodyPr>
          <a:lstStyle/>
          <a:p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Religione Cattolica bimbi 3, 4 e 5 anni insegnante Fornaro Elisa </a:t>
            </a:r>
            <a:endParaRPr lang="it-IT" sz="36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0630E0-6C9F-4190-B7B8-B646C00F1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310" y="2149316"/>
            <a:ext cx="2354580" cy="640080"/>
          </a:xfrm>
        </p:spPr>
        <p:txBody>
          <a:bodyPr>
            <a:noAutofit/>
          </a:bodyPr>
          <a:lstStyle/>
          <a:p>
            <a:pPr algn="l"/>
            <a:r>
              <a:rPr lang="it-IT" sz="5400" b="1" dirty="0">
                <a:solidFill>
                  <a:schemeClr val="accent2">
                    <a:lumMod val="75000"/>
                  </a:schemeClr>
                </a:solidFill>
                <a:latin typeface="French Script MT" panose="03020402040607040605" pitchFamily="66" charset="0"/>
              </a:rPr>
              <a:t>Guarda e ascolta il video</a:t>
            </a:r>
          </a:p>
        </p:txBody>
      </p:sp>
      <p:pic>
        <p:nvPicPr>
          <p:cNvPr id="4" name="WIN_20201121_17_55_45_Pro">
            <a:hlinkClick r:id="" action="ppaction://media"/>
            <a:extLst>
              <a:ext uri="{FF2B5EF4-FFF2-40B4-BE49-F238E27FC236}">
                <a16:creationId xmlns:a16="http://schemas.microsoft.com/office/drawing/2014/main" id="{C4EA6231-8B84-468E-88C1-D607633E51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1600200"/>
            <a:ext cx="6781800" cy="3657600"/>
          </a:xfrm>
          <a:prstGeom prst="rect">
            <a:avLst/>
          </a:prstGeom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1B376284-4EAD-41B0-9F8E-429CD6B61EC5}"/>
              </a:ext>
            </a:extLst>
          </p:cNvPr>
          <p:cNvSpPr/>
          <p:nvPr/>
        </p:nvSpPr>
        <p:spPr>
          <a:xfrm>
            <a:off x="1752600" y="3749040"/>
            <a:ext cx="1390650" cy="640080"/>
          </a:xfrm>
          <a:prstGeom prst="rightArrow">
            <a:avLst/>
          </a:prstGeom>
          <a:pattFill prst="sphere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A7CA141-6DF6-46FB-B175-8914F56F5585}"/>
              </a:ext>
            </a:extLst>
          </p:cNvPr>
          <p:cNvSpPr/>
          <p:nvPr/>
        </p:nvSpPr>
        <p:spPr>
          <a:xfrm>
            <a:off x="2709290" y="5541050"/>
            <a:ext cx="73856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it-IT" sz="5400" b="1" cap="none" spc="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/>
              </a:rPr>
              <a:t>Costruiamo l’Arca di Noè</a:t>
            </a:r>
          </a:p>
        </p:txBody>
      </p:sp>
    </p:spTree>
    <p:extLst>
      <p:ext uri="{BB962C8B-B14F-4D97-AF65-F5344CB8AC3E}">
        <p14:creationId xmlns:p14="http://schemas.microsoft.com/office/powerpoint/2010/main" val="15303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03321C-9CFD-4CF2-9F87-FF523C69E2B5}"/>
              </a:ext>
            </a:extLst>
          </p:cNvPr>
          <p:cNvSpPr txBox="1"/>
          <p:nvPr/>
        </p:nvSpPr>
        <p:spPr>
          <a:xfrm>
            <a:off x="560449" y="1082540"/>
            <a:ext cx="26586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7030A0"/>
                </a:solidFill>
                <a:latin typeface="Modern Love" panose="04090805081005020601" pitchFamily="82" charset="0"/>
              </a:rPr>
              <a:t>Guarda e ascolta il video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C203AE8D-F808-4D9A-AFCC-5BC6D95D2252}"/>
              </a:ext>
            </a:extLst>
          </p:cNvPr>
          <p:cNvSpPr/>
          <p:nvPr/>
        </p:nvSpPr>
        <p:spPr>
          <a:xfrm>
            <a:off x="1889758" y="2125980"/>
            <a:ext cx="1645921" cy="640080"/>
          </a:xfrm>
          <a:prstGeom prst="rightArrow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WIN_20201121_18_30_44_Pro">
            <a:hlinkClick r:id="" action="ppaction://media"/>
            <a:extLst>
              <a:ext uri="{FF2B5EF4-FFF2-40B4-BE49-F238E27FC236}">
                <a16:creationId xmlns:a16="http://schemas.microsoft.com/office/drawing/2014/main" id="{F7040A8B-E39A-4E6F-A3B1-9DC2ABA5FC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7620" y="377191"/>
            <a:ext cx="7635240" cy="572643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70B6A7B-50D3-4FBF-A9A9-88A66D735998}"/>
              </a:ext>
            </a:extLst>
          </p:cNvPr>
          <p:cNvSpPr txBox="1"/>
          <p:nvPr/>
        </p:nvSpPr>
        <p:spPr>
          <a:xfrm>
            <a:off x="464820" y="3240406"/>
            <a:ext cx="30708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/>
              <a:t>Attività</a:t>
            </a:r>
          </a:p>
          <a:p>
            <a:pPr algn="just"/>
            <a:r>
              <a:rPr lang="it-IT" sz="1400" dirty="0"/>
              <a:t>- </a:t>
            </a:r>
            <a:r>
              <a:rPr lang="it-IT" sz="1400" b="1" dirty="0"/>
              <a:t>Bimbi 3 anni</a:t>
            </a:r>
            <a:r>
              <a:rPr lang="it-IT" sz="1400" dirty="0"/>
              <a:t>: per rappresentare il mare, coloreranno un foglio bianco con la tempera blu;</a:t>
            </a:r>
          </a:p>
          <a:p>
            <a:pPr algn="just"/>
            <a:r>
              <a:rPr lang="it-IT" sz="1400" b="1" dirty="0"/>
              <a:t>- Bimbi 4 anni</a:t>
            </a:r>
            <a:r>
              <a:rPr lang="it-IT" sz="1400" dirty="0"/>
              <a:t>: utilizzando la forma del cerchio disegneranno l’arca, dipingeranno poi cielo e mare;</a:t>
            </a:r>
          </a:p>
          <a:p>
            <a:pPr algn="just"/>
            <a:r>
              <a:rPr lang="it-IT" sz="1400" b="1" dirty="0"/>
              <a:t>- Bimbi 5 anni</a:t>
            </a:r>
            <a:r>
              <a:rPr lang="it-IT" sz="1400" dirty="0"/>
              <a:t>: guarderanno il video, prepareranno il materiale e svolgeranno l’attività durante la video lezione.</a:t>
            </a:r>
          </a:p>
        </p:txBody>
      </p:sp>
    </p:spTree>
    <p:extLst>
      <p:ext uri="{BB962C8B-B14F-4D97-AF65-F5344CB8AC3E}">
        <p14:creationId xmlns:p14="http://schemas.microsoft.com/office/powerpoint/2010/main" val="14059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85</Words>
  <Application>Microsoft Office PowerPoint</Application>
  <PresentationFormat>Widescreen</PresentationFormat>
  <Paragraphs>8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French Script MT</vt:lpstr>
      <vt:lpstr>Modern Love</vt:lpstr>
      <vt:lpstr>Tema di Office</vt:lpstr>
      <vt:lpstr>Religione Cattolica bimbi 3, 4 e 5 anni insegnante Fornaro Elisa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Costruiamo l’Arca di Noè</dc:title>
  <dc:creator>Utente</dc:creator>
  <cp:lastModifiedBy>Utente</cp:lastModifiedBy>
  <cp:revision>8</cp:revision>
  <dcterms:created xsi:type="dcterms:W3CDTF">2020-11-21T16:57:46Z</dcterms:created>
  <dcterms:modified xsi:type="dcterms:W3CDTF">2020-11-21T17:40:07Z</dcterms:modified>
</cp:coreProperties>
</file>