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2" r:id="rId4"/>
    <p:sldId id="263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212E9-3AC3-4E89-9A26-391171F5760B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CBE5-42AF-4EDE-BAE2-C54AF0546E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8853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212E9-3AC3-4E89-9A26-391171F5760B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CBE5-42AF-4EDE-BAE2-C54AF0546E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8214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212E9-3AC3-4E89-9A26-391171F5760B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CBE5-42AF-4EDE-BAE2-C54AF0546EEC}" type="slidenum">
              <a:rPr lang="it-IT" smtClean="0"/>
              <a:t>‹N›</a:t>
            </a:fld>
            <a:endParaRPr lang="it-I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4037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212E9-3AC3-4E89-9A26-391171F5760B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CBE5-42AF-4EDE-BAE2-C54AF0546E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9561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212E9-3AC3-4E89-9A26-391171F5760B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CBE5-42AF-4EDE-BAE2-C54AF0546EEC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7540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212E9-3AC3-4E89-9A26-391171F5760B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CBE5-42AF-4EDE-BAE2-C54AF0546E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0388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212E9-3AC3-4E89-9A26-391171F5760B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CBE5-42AF-4EDE-BAE2-C54AF0546E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2567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212E9-3AC3-4E89-9A26-391171F5760B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CBE5-42AF-4EDE-BAE2-C54AF0546E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100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212E9-3AC3-4E89-9A26-391171F5760B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CBE5-42AF-4EDE-BAE2-C54AF0546E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589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212E9-3AC3-4E89-9A26-391171F5760B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CBE5-42AF-4EDE-BAE2-C54AF0546E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3243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212E9-3AC3-4E89-9A26-391171F5760B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CBE5-42AF-4EDE-BAE2-C54AF0546E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5716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212E9-3AC3-4E89-9A26-391171F5760B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CBE5-42AF-4EDE-BAE2-C54AF0546E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564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212E9-3AC3-4E89-9A26-391171F5760B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CBE5-42AF-4EDE-BAE2-C54AF0546E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6679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212E9-3AC3-4E89-9A26-391171F5760B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CBE5-42AF-4EDE-BAE2-C54AF0546E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0769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212E9-3AC3-4E89-9A26-391171F5760B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CBE5-42AF-4EDE-BAE2-C54AF0546E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7340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212E9-3AC3-4E89-9A26-391171F5760B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CBE5-42AF-4EDE-BAE2-C54AF0546E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5421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212E9-3AC3-4E89-9A26-391171F5760B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4ADCBE5-42AF-4EDE-BAE2-C54AF0546E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3020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hyperlink" Target="http://www.lanostra-matematica.org/2016/11/i-10-numeri-piu-interessanti-2-parte.html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hyperlink" Target="http://diariodibordoclasse5c.blogspot.com/p/lavori-con-la-lim.html" TargetMode="Externa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jp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563060-6188-4E9A-99E8-555E0841D9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it-IT" dirty="0"/>
            </a:br>
            <a:br>
              <a:rPr lang="it-IT" dirty="0"/>
            </a:br>
            <a:r>
              <a:rPr lang="it-IT" dirty="0"/>
              <a:t>Ancora inglese</a:t>
            </a:r>
            <a:br>
              <a:rPr lang="it-IT" dirty="0"/>
            </a:br>
            <a:r>
              <a:rPr lang="it-IT" dirty="0"/>
              <a:t>«The </a:t>
            </a:r>
            <a:r>
              <a:rPr lang="it-IT" dirty="0" err="1"/>
              <a:t>numbers</a:t>
            </a:r>
            <a:r>
              <a:rPr lang="it-IT" dirty="0"/>
              <a:t>»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65772F8-667F-4A5E-9F33-E6A969A469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Classe 3^ B Plesso Capoluogo</a:t>
            </a:r>
          </a:p>
          <a:p>
            <a:r>
              <a:rPr lang="it-IT" dirty="0" err="1"/>
              <a:t>Ins</a:t>
            </a:r>
            <a:r>
              <a:rPr lang="it-IT" dirty="0"/>
              <a:t>. Pirozzi</a:t>
            </a:r>
          </a:p>
        </p:txBody>
      </p:sp>
    </p:spTree>
    <p:extLst>
      <p:ext uri="{BB962C8B-B14F-4D97-AF65-F5344CB8AC3E}">
        <p14:creationId xmlns:p14="http://schemas.microsoft.com/office/powerpoint/2010/main" val="1800039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D1C1DE57-7E07-4617-8C76-8DA18FA413D1}"/>
              </a:ext>
            </a:extLst>
          </p:cNvPr>
          <p:cNvSpPr txBox="1"/>
          <p:nvPr/>
        </p:nvSpPr>
        <p:spPr>
          <a:xfrm>
            <a:off x="5587067" y="1342239"/>
            <a:ext cx="56793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 </a:t>
            </a:r>
          </a:p>
          <a:p>
            <a:r>
              <a:rPr lang="it-IT" b="1" i="1" dirty="0"/>
              <a:t>20 </a:t>
            </a:r>
            <a:r>
              <a:rPr lang="it-IT" b="1" i="1" dirty="0" err="1"/>
              <a:t>twenty</a:t>
            </a:r>
            <a:endParaRPr lang="it-IT" b="1" i="1" dirty="0"/>
          </a:p>
          <a:p>
            <a:r>
              <a:rPr lang="it-IT" b="1" i="1" dirty="0"/>
              <a:t>21twenty-one                               40forty</a:t>
            </a:r>
          </a:p>
          <a:p>
            <a:r>
              <a:rPr lang="it-IT" b="1" i="1" dirty="0"/>
              <a:t>22twenty-two                               50fifty</a:t>
            </a:r>
          </a:p>
          <a:p>
            <a:r>
              <a:rPr lang="it-IT" b="1" i="1" dirty="0"/>
              <a:t>23twenty-three                             60sixty</a:t>
            </a:r>
          </a:p>
          <a:p>
            <a:r>
              <a:rPr lang="it-IT" b="1" i="1" dirty="0"/>
              <a:t>24twenty- </a:t>
            </a:r>
            <a:r>
              <a:rPr lang="it-IT" b="1" i="1" dirty="0" err="1"/>
              <a:t>four</a:t>
            </a:r>
            <a:r>
              <a:rPr lang="it-IT" b="1" i="1" dirty="0"/>
              <a:t>                              70seventy</a:t>
            </a:r>
          </a:p>
          <a:p>
            <a:r>
              <a:rPr lang="it-IT" b="1" i="1" dirty="0"/>
              <a:t>25twenty-five                                80eighty</a:t>
            </a:r>
          </a:p>
          <a:p>
            <a:r>
              <a:rPr lang="it-IT" b="1" i="1" dirty="0"/>
              <a:t>26twenty-six                                  90ninety</a:t>
            </a:r>
          </a:p>
          <a:p>
            <a:r>
              <a:rPr lang="it-IT" b="1" i="1" dirty="0"/>
              <a:t>27twenty-seven                            100one-hundred</a:t>
            </a:r>
          </a:p>
          <a:p>
            <a:r>
              <a:rPr lang="it-IT" b="1" i="1" dirty="0"/>
              <a:t>28twenty-eight</a:t>
            </a:r>
          </a:p>
          <a:p>
            <a:r>
              <a:rPr lang="it-IT" b="1" i="1" dirty="0"/>
              <a:t>29twenty-nine</a:t>
            </a:r>
          </a:p>
          <a:p>
            <a:r>
              <a:rPr lang="it-IT" b="1" i="1" dirty="0"/>
              <a:t>30thirty</a:t>
            </a:r>
          </a:p>
          <a:p>
            <a:endParaRPr lang="it-IT" b="1" dirty="0">
              <a:solidFill>
                <a:srgbClr val="FF0000"/>
              </a:solidFill>
            </a:endParaRPr>
          </a:p>
          <a:p>
            <a:r>
              <a:rPr lang="it-IT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6CF4D61-D6B9-4961-9E2B-7DEE1E08A8E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575" b="4385"/>
          <a:stretch/>
        </p:blipFill>
        <p:spPr>
          <a:xfrm>
            <a:off x="509239" y="2047"/>
            <a:ext cx="4917202" cy="6432207"/>
          </a:xfrm>
          <a:prstGeom prst="rect">
            <a:avLst/>
          </a:prstGeom>
        </p:spPr>
      </p:pic>
      <p:pic>
        <p:nvPicPr>
          <p:cNvPr id="9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996750AD-8716-4481-8F64-576B567B7C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16174" y="739215"/>
            <a:ext cx="609600" cy="609600"/>
          </a:xfrm>
          <a:prstGeom prst="rect">
            <a:avLst/>
          </a:prstGeom>
        </p:spPr>
      </p:pic>
      <p:pic>
        <p:nvPicPr>
          <p:cNvPr id="11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BFDC2E2D-122B-486E-B983-5F45C640520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85141" y="5078063"/>
            <a:ext cx="609600" cy="60960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6F16844-2B6A-4420-9C77-A1F7BBE7E248}"/>
              </a:ext>
            </a:extLst>
          </p:cNvPr>
          <p:cNvSpPr txBox="1"/>
          <p:nvPr/>
        </p:nvSpPr>
        <p:spPr>
          <a:xfrm>
            <a:off x="5587067" y="859349"/>
            <a:ext cx="3144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THE BIG NUMBERS 20-100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DB02DE2-AD1D-421C-BA70-1BD259D5F041}"/>
              </a:ext>
            </a:extLst>
          </p:cNvPr>
          <p:cNvSpPr txBox="1"/>
          <p:nvPr/>
        </p:nvSpPr>
        <p:spPr>
          <a:xfrm>
            <a:off x="8616174" y="4248615"/>
            <a:ext cx="3575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Ascolta questa simpatica canzoncina e prova a memorizzare i numeri</a:t>
            </a:r>
          </a:p>
        </p:txBody>
      </p:sp>
    </p:spTree>
    <p:extLst>
      <p:ext uri="{BB962C8B-B14F-4D97-AF65-F5344CB8AC3E}">
        <p14:creationId xmlns:p14="http://schemas.microsoft.com/office/powerpoint/2010/main" val="131889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40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312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950DEE9-4790-4F3D-BB9C-277CE26D1E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8B2947D-C69F-4DE5-B778-CA81D2B48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62E9926-3F70-429C-9B4A-968C30AEC8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B36A49A-07DD-405C-A974-AFBFB8470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4F0DCBA7-F85F-4941-B2B8-77962EAC4D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5">
              <a:extLst>
                <a:ext uri="{FF2B5EF4-FFF2-40B4-BE49-F238E27FC236}">
                  <a16:creationId xmlns:a16="http://schemas.microsoft.com/office/drawing/2014/main" id="{85FA4F41-8776-4057-AAD5-D965AE99E9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B88FDBB5-C49A-4F9A-90E5-FEE55A874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7">
              <a:extLst>
                <a:ext uri="{FF2B5EF4-FFF2-40B4-BE49-F238E27FC236}">
                  <a16:creationId xmlns:a16="http://schemas.microsoft.com/office/drawing/2014/main" id="{611D0489-23DB-49BD-80F9-E97704F64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8">
              <a:extLst>
                <a:ext uri="{FF2B5EF4-FFF2-40B4-BE49-F238E27FC236}">
                  <a16:creationId xmlns:a16="http://schemas.microsoft.com/office/drawing/2014/main" id="{15C2CFC5-35EA-4855-B56C-83797675D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29">
              <a:extLst>
                <a:ext uri="{FF2B5EF4-FFF2-40B4-BE49-F238E27FC236}">
                  <a16:creationId xmlns:a16="http://schemas.microsoft.com/office/drawing/2014/main" id="{7727F369-F776-4822-8787-66D11FC5CC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1121880E-0D03-43F9-A7F6-06704D5D8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E3A6A2F3-7113-45D9-B2C7-F97F855E4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DB5CCF43-7404-46F4-BD73-8FF360A379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994"/>
          <a:stretch/>
        </p:blipFill>
        <p:spPr>
          <a:xfrm>
            <a:off x="858284" y="1066377"/>
            <a:ext cx="3358448" cy="4604800"/>
          </a:xfrm>
          <a:prstGeom prst="rect">
            <a:avLst/>
          </a:prstGeom>
        </p:spPr>
      </p:pic>
      <p:pic>
        <p:nvPicPr>
          <p:cNvPr id="7" name="Immagine 6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0632A33B-4156-4E54-8D10-BE304788CC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538465" y="2053639"/>
            <a:ext cx="3578606" cy="2630275"/>
          </a:xfrm>
          <a:prstGeom prst="rect">
            <a:avLst/>
          </a:prstGeom>
        </p:spPr>
      </p:pic>
      <p:pic>
        <p:nvPicPr>
          <p:cNvPr id="6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BB82F489-E897-4ACB-80EE-0A9216BC68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607132" y="1054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70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28D445B-588C-4FFD-84A3-3605782E62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538"/>
          <a:stretch/>
        </p:blipFill>
        <p:spPr>
          <a:xfrm>
            <a:off x="3671849" y="0"/>
            <a:ext cx="4848301" cy="6615404"/>
          </a:xfrm>
          <a:prstGeom prst="rect">
            <a:avLst/>
          </a:prstGeom>
        </p:spPr>
      </p:pic>
      <p:pic>
        <p:nvPicPr>
          <p:cNvPr id="6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9A2F4888-1E2B-489A-88BE-46F38108F0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58522" y="457200"/>
            <a:ext cx="589156" cy="58915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AC46243-F940-4004-BBF9-87B0315C92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46049" y="194682"/>
            <a:ext cx="30480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58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9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54</Words>
  <Application>Microsoft Office PowerPoint</Application>
  <PresentationFormat>Widescreen</PresentationFormat>
  <Paragraphs>19</Paragraphs>
  <Slides>4</Slides>
  <Notes>0</Notes>
  <HiddenSlides>0</HiddenSlides>
  <MMClips>4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Sfaccettatura</vt:lpstr>
      <vt:lpstr>  Ancora inglese «The numbers»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Ancora inglese «The numbers»</dc:title>
  <dc:creator>antonietta pirozzi</dc:creator>
  <cp:lastModifiedBy>Raffaella Castiello</cp:lastModifiedBy>
  <cp:revision>6</cp:revision>
  <dcterms:created xsi:type="dcterms:W3CDTF">2020-11-05T15:03:57Z</dcterms:created>
  <dcterms:modified xsi:type="dcterms:W3CDTF">2020-11-05T18:33:57Z</dcterms:modified>
</cp:coreProperties>
</file>