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68371B-79D0-40C1-AD9E-FA97B49A22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C508741-04B9-4F46-BA98-AA36C18CC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CF679D-E4BA-426A-AAB9-F8E961E4E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6DC1-556D-4E13-A9BC-B719AF809F2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5F07B2-6D21-4036-B04C-6DEFEE2D8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CE5406-BF0B-49AB-90F4-2D221D282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2841-2A7F-4D71-98BC-8ACDC2076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14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529028-C9F6-4697-93B6-A0C30A692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97D8554-EF59-48B6-B9FF-F6E3355EC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A4F8D6-F973-40C0-83AF-CFF517C6A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6DC1-556D-4E13-A9BC-B719AF809F2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DA9BE5-46A9-4161-999C-3CC56F4AA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2C371B-C92B-409B-A941-6A59B0B4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2841-2A7F-4D71-98BC-8ACDC2076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686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7C167D3-2724-4AF7-AB42-B840424CB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2889235-E8F8-4E64-918A-51AF9F3F7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A4FA7B-F957-4BF2-92F1-D59218ED2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6DC1-556D-4E13-A9BC-B719AF809F2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85886-25FB-4ED0-8010-54EB6E205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3CE037-82FC-427B-ABD7-3FE9821E9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2841-2A7F-4D71-98BC-8ACDC2076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76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13B584-9A95-433A-8876-30B344E62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5644AD-2178-4358-AC77-562158BFE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61CABF-18FE-415F-A922-EB0F104CC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6DC1-556D-4E13-A9BC-B719AF809F2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C32533-DD87-4803-9ACF-3656A3AA9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BDF573-524A-45E2-8A94-C4B1B3C2B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2841-2A7F-4D71-98BC-8ACDC2076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379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26FE7A-68CD-4CE4-A145-544C1B243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60F4A4-132C-4273-823C-20ACB6D46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AB2F50-64ED-4939-AB3D-DE1208F0F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6DC1-556D-4E13-A9BC-B719AF809F2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C9C42A-C339-4BB9-A19E-1CE5EBF1E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954EBA-D916-46B4-88EC-975772EB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2841-2A7F-4D71-98BC-8ACDC2076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07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C901CB-CFB6-46FE-9C23-97FFCCC87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37A213-CE1A-4221-A7B1-C42EE037DB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1C5B5B4-CB91-4300-B478-A26268DD9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35B6BE3-F158-4602-AE3C-D05BB8689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6DC1-556D-4E13-A9BC-B719AF809F2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BE77384-B081-4C67-862C-7ACBB1556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2F0B37-EE93-4B2F-AA80-1B0A8E67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2841-2A7F-4D71-98BC-8ACDC2076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38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1B65C4-4868-4A69-9290-029C80900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A6FC9AD-8654-47B3-A32E-0A1426F71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EC8D2AD-31C7-4635-928A-CE745D47A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702681C-80F4-42F0-A34B-1B64BC1F3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3F8B98F-1ECD-4161-BE39-F757FBA3DC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37F5552-2A12-4C41-A220-58BB885E4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6DC1-556D-4E13-A9BC-B719AF809F2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091F56A-3B38-403F-A5EF-DE42838EF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1AA5EE5-F2B8-4D54-AA40-2040A377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2841-2A7F-4D71-98BC-8ACDC2076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298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BAA943-29B9-4A40-B71F-DFA5A61D9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F11EA24-3248-4A02-9114-868E015E1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6DC1-556D-4E13-A9BC-B719AF809F2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68FD637-A04A-4F1D-A00D-E2D3FA087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372A3A3-C21E-4BA3-A124-8E887F07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2841-2A7F-4D71-98BC-8ACDC2076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49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783D213-57F2-4903-89A5-A2CF95521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6DC1-556D-4E13-A9BC-B719AF809F2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D964758-ED47-4FE2-B4E0-2B635272F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1AD3787-B9D6-413B-BC41-94FF7D5C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2841-2A7F-4D71-98BC-8ACDC2076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23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AE14D4-25CE-4674-AC24-2BE5C6130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58BA1C-ED71-4E6D-B10B-9918E08CB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00E0F24-7BC0-47C4-8EBE-AB46ABAFE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C08A23D-D558-48D5-A7F0-39A0AC490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6DC1-556D-4E13-A9BC-B719AF809F2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A991FC3-09E0-442E-A10B-6919768D2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35D59E8-0479-4F21-A1A9-7EC1EBCB8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2841-2A7F-4D71-98BC-8ACDC2076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259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395C06-AA6A-4625-9C7C-40B095ABE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79F1C5B-5599-4EDF-8FF9-A5ECA7BC9A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16196DB-EFB2-4E2D-9F47-DEEB967C3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5E0094-0A15-4362-ADE0-120001527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6DC1-556D-4E13-A9BC-B719AF809F2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C89AA63-7AEF-4390-862E-140A39482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CA4464C-A348-4D8B-9F9A-5E78CCF6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2841-2A7F-4D71-98BC-8ACDC2076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558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E6F81A0-0C56-4463-9E99-13DBFBDC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9C6033-3052-435A-B9DC-E084CE71C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484668-D581-481D-992C-E76E85BB5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F6DC1-556D-4E13-A9BC-B719AF809F2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C45134-3AC7-4479-A6A2-6ED4421667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9EF5B4-F12D-4047-A404-2367DD1B0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2841-2A7F-4D71-98BC-8ACDC2076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221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display?v=pzapb7dq320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display?v=pzapb7dq320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display?v=pwfhxkk1c20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display?v=ptgkenag22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921C64-A8EB-4F8B-9FAD-16CA9FD242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Allenenati</a:t>
            </a:r>
            <a:r>
              <a:rPr lang="it-IT" dirty="0"/>
              <a:t>  con </a:t>
            </a:r>
            <a:r>
              <a:rPr lang="it-IT" dirty="0" err="1"/>
              <a:t>learingapps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0FBB054-E692-4536-8F2D-A8AFFF510A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Classe 3^ B plesso Capoluogo </a:t>
            </a:r>
          </a:p>
          <a:p>
            <a:r>
              <a:rPr lang="it-IT" dirty="0"/>
              <a:t>Ins. Pirozzi</a:t>
            </a:r>
          </a:p>
        </p:txBody>
      </p:sp>
      <p:pic>
        <p:nvPicPr>
          <p:cNvPr id="4" name="Audio registrato">
            <a:hlinkClick r:id="" action="ppaction://media"/>
            <a:extLst>
              <a:ext uri="{FF2B5EF4-FFF2-40B4-BE49-F238E27FC236}">
                <a16:creationId xmlns:a16="http://schemas.microsoft.com/office/drawing/2014/main" id="{4DF5607F-DA4B-4CE5-BEEA-6872143A28E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853182" y="360203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54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33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E19B953-E36D-4263-9D80-080B7E3D67E7}"/>
              </a:ext>
            </a:extLst>
          </p:cNvPr>
          <p:cNvSpPr txBox="1"/>
          <p:nvPr/>
        </p:nvSpPr>
        <p:spPr>
          <a:xfrm>
            <a:off x="3048778" y="3244334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hlinkClick r:id="rId2"/>
              </a:rPr>
              <a:t>https://learningapps.org/display?v=pzapb7dq320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803FE95-7B1F-4851-B452-68655E75682A}"/>
              </a:ext>
            </a:extLst>
          </p:cNvPr>
          <p:cNvSpPr txBox="1"/>
          <p:nvPr/>
        </p:nvSpPr>
        <p:spPr>
          <a:xfrm>
            <a:off x="4186106" y="1065402"/>
            <a:ext cx="4244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Ripassiamo le tabelline</a:t>
            </a:r>
          </a:p>
        </p:txBody>
      </p:sp>
    </p:spTree>
    <p:extLst>
      <p:ext uri="{BB962C8B-B14F-4D97-AF65-F5344CB8AC3E}">
        <p14:creationId xmlns:p14="http://schemas.microsoft.com/office/powerpoint/2010/main" val="1811158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556ABB0-2399-409E-ABF3-7E37C7C9D82D}"/>
              </a:ext>
            </a:extLst>
          </p:cNvPr>
          <p:cNvSpPr txBox="1"/>
          <p:nvPr/>
        </p:nvSpPr>
        <p:spPr>
          <a:xfrm>
            <a:off x="3047301" y="324643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hlinkClick r:id="rId2"/>
              </a:rPr>
              <a:t>https://learningapps.org/display?v=pzapb7dq320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1346F5E-FC81-4F2F-BE98-89F725F2DECC}"/>
              </a:ext>
            </a:extLst>
          </p:cNvPr>
          <p:cNvSpPr txBox="1"/>
          <p:nvPr/>
        </p:nvSpPr>
        <p:spPr>
          <a:xfrm flipH="1">
            <a:off x="2525086" y="830510"/>
            <a:ext cx="628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Ripassiamo le linee e facciamo un po’ di </a:t>
            </a:r>
            <a:r>
              <a:rPr lang="it-IT" b="1" dirty="0" err="1"/>
              <a:t>codinig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871869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18CF9CC-4E10-4C86-9CFD-7CE4879AE1E0}"/>
              </a:ext>
            </a:extLst>
          </p:cNvPr>
          <p:cNvSpPr txBox="1"/>
          <p:nvPr/>
        </p:nvSpPr>
        <p:spPr>
          <a:xfrm>
            <a:off x="3047301" y="324643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hlinkClick r:id="rId2"/>
              </a:rPr>
              <a:t>https://learningapps.org/display?v=pwfhxkk1c20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23F6A5C-E7F3-46D1-9380-4323CEA8C88F}"/>
              </a:ext>
            </a:extLst>
          </p:cNvPr>
          <p:cNvSpPr txBox="1"/>
          <p:nvPr/>
        </p:nvSpPr>
        <p:spPr>
          <a:xfrm>
            <a:off x="3171038" y="1661020"/>
            <a:ext cx="4999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Calcoli al volo</a:t>
            </a:r>
          </a:p>
        </p:txBody>
      </p:sp>
    </p:spTree>
    <p:extLst>
      <p:ext uri="{BB962C8B-B14F-4D97-AF65-F5344CB8AC3E}">
        <p14:creationId xmlns:p14="http://schemas.microsoft.com/office/powerpoint/2010/main" val="115560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E622037-FBF7-4F41-AC4D-5E930DC6B0B4}"/>
              </a:ext>
            </a:extLst>
          </p:cNvPr>
          <p:cNvSpPr txBox="1"/>
          <p:nvPr/>
        </p:nvSpPr>
        <p:spPr>
          <a:xfrm>
            <a:off x="3047301" y="324643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hlinkClick r:id="rId2"/>
              </a:rPr>
              <a:t>https://learningapps.org/display?v=ptgkenag220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E288367-035F-416A-BF60-63176126C48C}"/>
              </a:ext>
            </a:extLst>
          </p:cNvPr>
          <p:cNvSpPr txBox="1"/>
          <p:nvPr/>
        </p:nvSpPr>
        <p:spPr>
          <a:xfrm flipH="1">
            <a:off x="3619429" y="1375794"/>
            <a:ext cx="426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Abbina ogni animale nel proprio ambiente</a:t>
            </a:r>
          </a:p>
        </p:txBody>
      </p:sp>
    </p:spTree>
    <p:extLst>
      <p:ext uri="{BB962C8B-B14F-4D97-AF65-F5344CB8AC3E}">
        <p14:creationId xmlns:p14="http://schemas.microsoft.com/office/powerpoint/2010/main" val="21417548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78</Words>
  <Application>Microsoft Office PowerPoint</Application>
  <PresentationFormat>Widescreen</PresentationFormat>
  <Paragraphs>11</Paragraphs>
  <Slides>5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Allenenati  con learingapps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antonietta pirozzi</dc:creator>
  <cp:lastModifiedBy>antonietta pirozzi</cp:lastModifiedBy>
  <cp:revision>5</cp:revision>
  <dcterms:created xsi:type="dcterms:W3CDTF">2020-11-19T13:50:27Z</dcterms:created>
  <dcterms:modified xsi:type="dcterms:W3CDTF">2020-11-20T07:38:10Z</dcterms:modified>
</cp:coreProperties>
</file>