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8" r:id="rId2"/>
    <p:sldId id="256" r:id="rId3"/>
    <p:sldId id="257" r:id="rId4"/>
    <p:sldId id="259" r:id="rId5"/>
  </p:sldIdLst>
  <p:sldSz cx="12192000" cy="6911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Teresa" initials="MT" lastIdx="2" clrIdx="0">
    <p:extLst>
      <p:ext uri="{19B8F6BF-5375-455C-9EA6-DF929625EA0E}">
        <p15:presenceInfo xmlns:p15="http://schemas.microsoft.com/office/powerpoint/2012/main" userId="Maria Tere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7T23:11:32.724" idx="2">
    <p:pos x="10" y="10"/>
    <p:text>LLLLL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9" y="1802530"/>
            <a:ext cx="8361229" cy="2114740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7" y="3987417"/>
            <a:ext cx="6831673" cy="1094786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504177"/>
            <a:ext cx="1607944" cy="40779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0EBE48-B848-4952-BBAE-1CC3B2BB80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5" y="6504177"/>
            <a:ext cx="7023377" cy="407798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504177"/>
            <a:ext cx="1596292" cy="40779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438C15-B99A-4AE2-B1AD-54C0168263CF}" type="slidenum">
              <a:rPr lang="it-IT" smtClean="0"/>
              <a:t>‹N›</a:t>
            </a:fld>
            <a:endParaRPr lang="it-IT"/>
          </a:p>
        </p:txBody>
      </p:sp>
      <p:grpSp>
        <p:nvGrpSpPr>
          <p:cNvPr id="9" name="Group 8"/>
          <p:cNvGrpSpPr/>
          <p:nvPr/>
        </p:nvGrpSpPr>
        <p:grpSpPr>
          <a:xfrm>
            <a:off x="752859" y="750329"/>
            <a:ext cx="10674117" cy="5391775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8375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313592"/>
            <a:ext cx="9601200" cy="35999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BE48-B848-4952-BBAE-1CC3B2BB80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C15-B99A-4AE2-B1AD-54C016826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28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9068"/>
            <a:ext cx="1565766" cy="528451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9068"/>
            <a:ext cx="8179641" cy="528451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BE48-B848-4952-BBAE-1CC3B2BB80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C15-B99A-4AE2-B1AD-54C016826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65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BE48-B848-4952-BBAE-1CC3B2BB80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C15-B99A-4AE2-B1AD-54C016826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58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6" y="1311603"/>
            <a:ext cx="9612971" cy="2875189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6" y="4249512"/>
            <a:ext cx="9612971" cy="1152322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504177"/>
            <a:ext cx="1622409" cy="4077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0EBE48-B848-4952-BBAE-1CC3B2BB80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504177"/>
            <a:ext cx="7023377" cy="407798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504177"/>
            <a:ext cx="1596292" cy="4077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38C15-B99A-4AE2-B1AD-54C0168263C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3" y="1698919"/>
            <a:ext cx="3275013" cy="4443184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62940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303991"/>
            <a:ext cx="4447786" cy="36095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303991"/>
            <a:ext cx="4447786" cy="3609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BE48-B848-4952-BBAE-1CC3B2BB80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C15-B99A-4AE2-B1AD-54C016826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47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91197"/>
            <a:ext cx="9601200" cy="1497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59288"/>
            <a:ext cx="4443984" cy="830396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31221"/>
            <a:ext cx="4443984" cy="258235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59288"/>
            <a:ext cx="4443984" cy="830396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31221"/>
            <a:ext cx="4443984" cy="258235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BE48-B848-4952-BBAE-1CC3B2BB80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C15-B99A-4AE2-B1AD-54C016826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56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BE48-B848-4952-BBAE-1CC3B2BB80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C15-B99A-4AE2-B1AD-54C016826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78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BE48-B848-4952-BBAE-1CC3B2BB80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8C15-B99A-4AE2-B1AD-54C016826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21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9"/>
            <a:ext cx="5303520" cy="6911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91198"/>
            <a:ext cx="3855720" cy="2174867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91199"/>
            <a:ext cx="5212080" cy="521598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78825"/>
            <a:ext cx="3855720" cy="3034754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504177"/>
            <a:ext cx="1204572" cy="4077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0EBE48-B848-4952-BBAE-1CC3B2BB80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504177"/>
            <a:ext cx="2373675" cy="4077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504177"/>
            <a:ext cx="1596292" cy="4077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38C15-B99A-4AE2-B1AD-54C0168263C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9"/>
            <a:ext cx="228600" cy="6911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56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9"/>
            <a:ext cx="5303520" cy="6911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91198"/>
            <a:ext cx="3855720" cy="2174867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1"/>
            <a:ext cx="6659880" cy="691197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78446"/>
            <a:ext cx="3855720" cy="303513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504177"/>
            <a:ext cx="1204572" cy="4077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0EBE48-B848-4952-BBAE-1CC3B2BB80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504177"/>
            <a:ext cx="2373675" cy="4077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504177"/>
            <a:ext cx="1596292" cy="4077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38C15-B99A-4AE2-B1AD-54C0168263C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9"/>
            <a:ext cx="228600" cy="6911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815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91197"/>
            <a:ext cx="9601200" cy="1497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03992"/>
            <a:ext cx="9601200" cy="360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504177"/>
            <a:ext cx="1204572" cy="407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80EBE48-B848-4952-BBAE-1CC3B2BB80B4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504177"/>
            <a:ext cx="6280830" cy="407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504177"/>
            <a:ext cx="1596292" cy="407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4438C15-B99A-4AE2-B1AD-54C0168263C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9"/>
            <a:ext cx="228600" cy="6911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268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4a"/><Relationship Id="rId7" Type="http://schemas.openxmlformats.org/officeDocument/2006/relationships/image" Target="../media/image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2.jpg"/><Relationship Id="rId4" Type="http://schemas.openxmlformats.org/officeDocument/2006/relationships/image" Target="../media/image5.jp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comments" Target="../comments/commen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g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5F6F723-DD2C-432C-AB45-C8F583CF0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65" y="651175"/>
            <a:ext cx="9061458" cy="50970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3A59A21-F89D-4E1F-BA4E-4B3109E4C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1" y="198205"/>
            <a:ext cx="1366886" cy="1442300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EE22ED45-563E-4EBD-AF46-F74EE31B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94" y="6109750"/>
            <a:ext cx="9840012" cy="604020"/>
          </a:xfrm>
        </p:spPr>
        <p:txBody>
          <a:bodyPr>
            <a:normAutofit/>
          </a:bodyPr>
          <a:lstStyle/>
          <a:p>
            <a:r>
              <a:rPr lang="it-IT" sz="1800" b="1" dirty="0"/>
              <a:t>INS. MARIA TERESA D’AMORE</a:t>
            </a:r>
          </a:p>
        </p:txBody>
      </p:sp>
    </p:spTree>
    <p:extLst>
      <p:ext uri="{BB962C8B-B14F-4D97-AF65-F5344CB8AC3E}">
        <p14:creationId xmlns:p14="http://schemas.microsoft.com/office/powerpoint/2010/main" val="374120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6C813-F146-47D7-99BF-EEB9DC4D7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256" y="-793597"/>
            <a:ext cx="9144000" cy="2406391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ENGLISH COLOURS</a:t>
            </a:r>
            <a:br>
              <a:rPr lang="it-IT" sz="3200" dirty="0">
                <a:solidFill>
                  <a:srgbClr val="FF0000"/>
                </a:solidFill>
              </a:rPr>
            </a:br>
            <a:r>
              <a:rPr lang="it-IT" sz="3200" dirty="0">
                <a:solidFill>
                  <a:srgbClr val="FF0000"/>
                </a:solidFill>
              </a:rPr>
              <a:t>BY </a:t>
            </a:r>
            <a:br>
              <a:rPr lang="it-IT" sz="3200" dirty="0">
                <a:solidFill>
                  <a:srgbClr val="FF0000"/>
                </a:solidFill>
              </a:rPr>
            </a:br>
            <a:r>
              <a:rPr lang="it-IT" sz="3200" dirty="0">
                <a:solidFill>
                  <a:srgbClr val="FF0000"/>
                </a:solidFill>
              </a:rPr>
              <a:t>STORY LANE</a:t>
            </a:r>
          </a:p>
        </p:txBody>
      </p:sp>
      <p:pic>
        <p:nvPicPr>
          <p:cNvPr id="4" name="STORY LANE 1 TR_09">
            <a:hlinkClick r:id="" action="ppaction://media"/>
            <a:extLst>
              <a:ext uri="{FF2B5EF4-FFF2-40B4-BE49-F238E27FC236}">
                <a16:creationId xmlns:a16="http://schemas.microsoft.com/office/drawing/2014/main" id="{01DB21AC-A2C8-4A20-A2BF-567C188C4C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2273" y="5841186"/>
            <a:ext cx="487363" cy="4873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989B2FD-9B24-407D-9D40-F0884F4EA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34" y="104625"/>
            <a:ext cx="1487355" cy="12946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2E23C4A-6028-48A3-B324-094231095C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9526" y="-459833"/>
            <a:ext cx="4685591" cy="8830845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7294086-D096-46F8-A5F5-2CB2B7C177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8420" y="264588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A9D08-50D5-411C-96BA-E0CB5AFB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91197"/>
            <a:ext cx="9601200" cy="2143125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dirty="0"/>
              <a:t>BLACK              WHITE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O</a:t>
            </a:r>
            <a:r>
              <a:rPr lang="it-IT" sz="4000" dirty="0"/>
              <a:t>RANGE</a:t>
            </a:r>
            <a:br>
              <a:rPr lang="it-IT" dirty="0"/>
            </a:br>
            <a:br>
              <a:rPr lang="it-IT" dirty="0"/>
            </a:br>
            <a:r>
              <a:rPr lang="it-IT" b="1" dirty="0"/>
              <a:t>HALLOWEEN COLOURS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BEBEE4DB-D0B2-4467-90CB-FEAA6174B60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7571"/>
            <a:ext cx="2620963" cy="1965325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91FBB27-8729-43DA-B239-B673B3A47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55" y="2397716"/>
            <a:ext cx="2262699" cy="200025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500072A-122A-410B-9B7C-58315E766D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9" y="3298892"/>
            <a:ext cx="2198451" cy="2465605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332F69BE-8C79-4409-9878-8E0376D1D8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0" y="226627"/>
            <a:ext cx="2000250" cy="200025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02D26C72-DA51-4DC4-B23C-E18608497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837" y="2691447"/>
            <a:ext cx="2143125" cy="214312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7082F79-D12D-41B6-8F90-E8BACA87BAE9}"/>
              </a:ext>
            </a:extLst>
          </p:cNvPr>
          <p:cNvSpPr txBox="1"/>
          <p:nvPr/>
        </p:nvSpPr>
        <p:spPr>
          <a:xfrm>
            <a:off x="9993549" y="4992148"/>
            <a:ext cx="2198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dirty="0"/>
              <a:t>GREEN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0EA84C8-1A9B-4B2C-BF45-958B94A47A1C}"/>
              </a:ext>
            </a:extLst>
          </p:cNvPr>
          <p:cNvSpPr txBox="1"/>
          <p:nvPr/>
        </p:nvSpPr>
        <p:spPr>
          <a:xfrm>
            <a:off x="1179291" y="5961610"/>
            <a:ext cx="2014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dirty="0"/>
              <a:t>PURPLE</a:t>
            </a:r>
          </a:p>
        </p:txBody>
      </p:sp>
      <p:pic>
        <p:nvPicPr>
          <p:cNvPr id="1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2C4C5BA-D62D-4789-8CCE-B4C33F913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25179" y="297571"/>
            <a:ext cx="487363" cy="48736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EA0BB90-4F4E-4439-A5A2-07A6A31A9F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17" y="117705"/>
            <a:ext cx="802801" cy="8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9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0E5CBD-ABF5-401B-93E6-7F955EBC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999"/>
            <a:ext cx="10515600" cy="1112009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AUTUMN COLOURS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83A133E-CA44-4D25-855F-1D33FB237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17" y="1225467"/>
            <a:ext cx="9430107" cy="505885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328D56F-F8A9-4DC2-8443-04372B435669}"/>
              </a:ext>
            </a:extLst>
          </p:cNvPr>
          <p:cNvSpPr txBox="1"/>
          <p:nvPr/>
        </p:nvSpPr>
        <p:spPr>
          <a:xfrm>
            <a:off x="3450209" y="4161091"/>
            <a:ext cx="990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YELLOW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BA6A4F-F819-4622-B330-5E1ECBA60214}"/>
              </a:ext>
            </a:extLst>
          </p:cNvPr>
          <p:cNvSpPr txBox="1"/>
          <p:nvPr/>
        </p:nvSpPr>
        <p:spPr>
          <a:xfrm>
            <a:off x="5290794" y="5432496"/>
            <a:ext cx="2203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RED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8CC84B9-0F50-47DF-ADC7-E16EC6C2CD0A}"/>
              </a:ext>
            </a:extLst>
          </p:cNvPr>
          <p:cNvSpPr txBox="1"/>
          <p:nvPr/>
        </p:nvSpPr>
        <p:spPr>
          <a:xfrm>
            <a:off x="9132610" y="3820882"/>
            <a:ext cx="1439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PURPLE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0BD9D72-655C-4D58-9D85-242A4CB9D2EA}"/>
              </a:ext>
            </a:extLst>
          </p:cNvPr>
          <p:cNvSpPr txBox="1"/>
          <p:nvPr/>
        </p:nvSpPr>
        <p:spPr>
          <a:xfrm>
            <a:off x="5790888" y="3636216"/>
            <a:ext cx="1930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ORANGE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AEBAEEB-4B97-4C23-9CB1-76C8E807DF51}"/>
              </a:ext>
            </a:extLst>
          </p:cNvPr>
          <p:cNvSpPr txBox="1"/>
          <p:nvPr/>
        </p:nvSpPr>
        <p:spPr>
          <a:xfrm rot="10800000" flipV="1">
            <a:off x="8351755" y="5247830"/>
            <a:ext cx="109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BROWN</a:t>
            </a:r>
          </a:p>
        </p:txBody>
      </p:sp>
      <p:pic>
        <p:nvPicPr>
          <p:cNvPr id="2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770B65F-31A7-4C01-9AB2-E9698C5CC5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6527" y="367999"/>
            <a:ext cx="487363" cy="48736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508E15B1-D9F4-4E74-8148-028B06F8CD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39511"/>
            <a:ext cx="925240" cy="9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5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itaglio">
  <a:themeElements>
    <a:clrScheme name="Ritaglio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Ritaglio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tagl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</Words>
  <Application>Microsoft Office PowerPoint</Application>
  <PresentationFormat>Personalizzato</PresentationFormat>
  <Paragraphs>11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6" baseType="lpstr">
      <vt:lpstr>Franklin Gothic Book</vt:lpstr>
      <vt:lpstr>Ritaglio</vt:lpstr>
      <vt:lpstr>INS. MARIA TERESA D’AMORE</vt:lpstr>
      <vt:lpstr>ENGLISH COLOURS BY  STORY LANE</vt:lpstr>
      <vt:lpstr> BLACK              WHITE       ORANGE  HALLOWEEN COLOURS</vt:lpstr>
      <vt:lpstr>AUTUMN COLOURS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Teresa</dc:creator>
  <cp:lastModifiedBy>Raffaella Castiello</cp:lastModifiedBy>
  <cp:revision>16</cp:revision>
  <dcterms:created xsi:type="dcterms:W3CDTF">2020-11-06T20:32:33Z</dcterms:created>
  <dcterms:modified xsi:type="dcterms:W3CDTF">2020-11-08T07:04:36Z</dcterms:modified>
</cp:coreProperties>
</file>