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B97E4A-27A1-4231-8C5B-5E32B3E11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DB16E0C-3DF4-4E66-8503-4ADC9625B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48623A-8261-47A6-8FA5-F864EA926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A39EEF4-5201-4230-A658-0E3CB51E8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D01D5CB-94D3-4DD3-8A9B-D8BC5184D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57919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D3B72D-34DD-480B-9901-7137DC33F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6F2020C-866B-4D25-A15D-867F0AF82F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A98FB4-368C-4093-AED1-DABBD2746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4FBBA0D-E375-49A9-AC07-CF355CCD6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4CA2900-6A85-4DBF-B97B-4C99CDCC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768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D14D44C8-3F3B-4BA0-9728-8C516C78FE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3872FBA-4D7B-4EA2-8EEC-53D856C1A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7A2259-85A7-4154-B33C-32A2C9FC1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1D1358-F80E-4974-99CA-370B3A1A0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DB85D7-64EA-4E6F-BD0F-57FA7774D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5691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248C4C-4E5F-40DD-A06F-B44237335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DE1E34-F765-455C-9D9B-CF08E181A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3592E7-966C-4C27-AA76-6A2A30660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E9D9EC-8A0E-453E-888A-62492A25D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B80D61-6451-4EB4-8838-60C0B02F5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5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6F86D1-4322-4306-9544-136E60096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3E9150C-3CD0-4C30-85D9-5D36CDAEF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9980CEC-A6C8-4842-9F46-4FC006499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9F78F4-86E7-4865-8D14-2A54A64F0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FC36AC0-9A61-4326-8169-712EAC3A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685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40A9F1-234F-451E-AF80-D1AC4BF0F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7FD9A0C-08CF-44D3-A6A7-37AC800949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B47034C-8FE4-49A6-A579-B0536BC7BC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A32FB69-B193-4AB9-880E-4DA7D5AF8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4BCC198-D7E1-42F3-84EA-C29CA9D8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0A9BD0E-4922-4A9D-B93E-87C22A700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084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E2596-A387-4CC9-88D1-E214D980D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9030141-D304-4C80-99EB-5B7E43AA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F7515CA-E2F1-47CA-BF0B-A1ADF97CE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B879955-C171-4E35-A1C7-B51E6CBDD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96057DA-9344-4888-AB51-9410693EEB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596E45-34C9-4516-8E85-E96DDBF67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097EB76-10A4-41FA-AE37-D8A101B54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E50D7DB-44CA-4EF2-9FD5-D8F28E2F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2065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58B2A5-F775-4DD5-BF3E-CC200577E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4CD892C-C0D3-463C-B44C-97F029B0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0464B45-9106-4E8E-8442-4E5D14540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D1846C6-4973-4AB4-80C1-748A4F78C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1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0327B0-D673-450C-9CF5-9CDFE5EA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23DAD00-AD4C-49A0-8EE2-BDDCB07F1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3F673B-DA39-493D-B74B-C52D2473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4623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B965F3-2516-4C09-A1F8-3F12D8A4C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F5D35D2-C960-4E2B-89A4-BCA5A73B48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58E9DF7-3FE3-4DF6-8140-4E8DB954C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3BD7CB4-B339-4CD5-BFD0-F50D1BC94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6E023AA-3883-4EA2-B4DA-91632632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92A128-09CD-45F9-9374-7679C73DF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759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D79B9E-5CFD-4521-B28B-504CB6F5B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F7EC8C7-72B9-44F4-862E-EBC00FA4FD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6E2E4FC-F678-464F-8CD5-3C2C5B0AF7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91239B1-0E6E-4EFD-8B02-BFE87DD1F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27F4DD-DF4E-4963-8217-31DF5B373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2A2AE33-6AED-436C-94CD-3F758164F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2470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7030A0"/>
            </a:gs>
            <a:gs pos="59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6695FD6-7F02-4F11-84DD-282249028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6D216F-4624-42FA-A959-F67C8B0E6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60C55A-CFD6-4081-9EBA-2266D974B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06296C-0DD1-4967-9460-8B058824FC11}" type="datetimeFigureOut">
              <a:rPr lang="it-IT" smtClean="0"/>
              <a:t>06/11/2020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C70432-07EB-4BA7-AE35-E1A7B0539A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7C4748B-8C4A-4C8E-ADB4-270A86887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B674E-0C3D-41B5-B736-F2394E5410E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07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7.jp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6.jpeg"/><Relationship Id="rId5" Type="http://schemas.openxmlformats.org/officeDocument/2006/relationships/image" Target="../media/image8.jpg"/><Relationship Id="rId10" Type="http://schemas.openxmlformats.org/officeDocument/2006/relationships/image" Target="../media/image5.png"/><Relationship Id="rId4" Type="http://schemas.openxmlformats.org/officeDocument/2006/relationships/image" Target="../media/image35.jp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g"/><Relationship Id="rId12" Type="http://schemas.openxmlformats.org/officeDocument/2006/relationships/image" Target="../media/image19.jpg"/><Relationship Id="rId17" Type="http://schemas.openxmlformats.org/officeDocument/2006/relationships/image" Target="../media/image5.png"/><Relationship Id="rId2" Type="http://schemas.openxmlformats.org/officeDocument/2006/relationships/audio" Target="../media/media5.mp3"/><Relationship Id="rId16" Type="http://schemas.openxmlformats.org/officeDocument/2006/relationships/image" Target="../media/image21.jpg"/><Relationship Id="rId1" Type="http://schemas.microsoft.com/office/2007/relationships/media" Target="../media/media5.mp3"/><Relationship Id="rId6" Type="http://schemas.openxmlformats.org/officeDocument/2006/relationships/image" Target="../media/image13.jpeg"/><Relationship Id="rId11" Type="http://schemas.openxmlformats.org/officeDocument/2006/relationships/image" Target="../media/image18.jpg"/><Relationship Id="rId5" Type="http://schemas.openxmlformats.org/officeDocument/2006/relationships/image" Target="../media/image3.jpg"/><Relationship Id="rId15" Type="http://schemas.openxmlformats.org/officeDocument/2006/relationships/image" Target="../media/image8.jpg"/><Relationship Id="rId10" Type="http://schemas.openxmlformats.org/officeDocument/2006/relationships/image" Target="../media/image17.jpg"/><Relationship Id="rId4" Type="http://schemas.openxmlformats.org/officeDocument/2006/relationships/image" Target="../media/image12.jpeg"/><Relationship Id="rId9" Type="http://schemas.openxmlformats.org/officeDocument/2006/relationships/image" Target="../media/image16.jpeg"/><Relationship Id="rId1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13" Type="http://schemas.openxmlformats.org/officeDocument/2006/relationships/image" Target="../media/image30.jp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jpeg"/><Relationship Id="rId12" Type="http://schemas.openxmlformats.org/officeDocument/2006/relationships/image" Target="../media/image29.jp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jpg"/><Relationship Id="rId11" Type="http://schemas.openxmlformats.org/officeDocument/2006/relationships/image" Target="../media/image28.jpg"/><Relationship Id="rId5" Type="http://schemas.openxmlformats.org/officeDocument/2006/relationships/image" Target="../media/image23.jpg"/><Relationship Id="rId10" Type="http://schemas.openxmlformats.org/officeDocument/2006/relationships/image" Target="../media/image3.jpg"/><Relationship Id="rId4" Type="http://schemas.openxmlformats.org/officeDocument/2006/relationships/image" Target="../media/image22.jpeg"/><Relationship Id="rId9" Type="http://schemas.openxmlformats.org/officeDocument/2006/relationships/image" Target="../media/image27.jpg"/><Relationship Id="rId1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5.png"/><Relationship Id="rId4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0B9B728-90DE-4D38-98BF-17A9FAD1F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8" y="295275"/>
            <a:ext cx="11708079" cy="63246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9BFBF6F-5051-481C-AB3A-B1AA918B81C8}"/>
              </a:ext>
            </a:extLst>
          </p:cNvPr>
          <p:cNvSpPr txBox="1"/>
          <p:nvPr/>
        </p:nvSpPr>
        <p:spPr>
          <a:xfrm>
            <a:off x="4243526" y="1047966"/>
            <a:ext cx="75105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200" b="1" dirty="0">
                <a:solidFill>
                  <a:srgbClr val="FF0000"/>
                </a:solidFill>
                <a:latin typeface="Corsivo Primaria" panose="02000503000000000000" pitchFamily="2" charset="0"/>
                <a:cs typeface="Aharoni" panose="02010803020104030203" pitchFamily="2" charset="-79"/>
              </a:rPr>
              <a:t>Attività di SCIENZE per l’inclusione  </a:t>
            </a:r>
            <a:br>
              <a:rPr lang="it-IT" sz="3200" b="1" dirty="0">
                <a:solidFill>
                  <a:srgbClr val="FF0000"/>
                </a:solidFill>
                <a:latin typeface="Corsivo Primaria" panose="02000503000000000000" pitchFamily="2" charset="0"/>
                <a:cs typeface="Aharoni" panose="02010803020104030203" pitchFamily="2" charset="-79"/>
              </a:rPr>
            </a:br>
            <a:br>
              <a:rPr lang="it-IT" sz="3200" b="1" dirty="0">
                <a:solidFill>
                  <a:srgbClr val="FF0000"/>
                </a:solidFill>
                <a:latin typeface="Corsivo Primaria" panose="02000503000000000000" pitchFamily="2" charset="0"/>
                <a:cs typeface="Aharoni" panose="02010803020104030203" pitchFamily="2" charset="-79"/>
              </a:rPr>
            </a:br>
            <a:r>
              <a:rPr lang="it-IT" sz="3200" dirty="0">
                <a:solidFill>
                  <a:srgbClr val="FFC000"/>
                </a:solidFill>
                <a:latin typeface="Corsivo Primaria" panose="02000503000000000000" pitchFamily="2" charset="0"/>
                <a:cs typeface="Aharoni" panose="02010803020104030203" pitchFamily="2" charset="-79"/>
              </a:rPr>
              <a:t>Classe seconda B </a:t>
            </a:r>
            <a:r>
              <a:rPr lang="it-IT" sz="3200" dirty="0">
                <a:latin typeface="Corsivo Primaria" panose="02000503000000000000" pitchFamily="2" charset="0"/>
                <a:cs typeface="Aharoni" panose="02010803020104030203" pitchFamily="2" charset="-79"/>
              </a:rPr>
              <a:t>– </a:t>
            </a:r>
            <a:r>
              <a:rPr lang="it-IT" sz="3200" dirty="0">
                <a:solidFill>
                  <a:srgbClr val="00B050"/>
                </a:solidFill>
                <a:latin typeface="Corsivo Primaria" panose="02000503000000000000" pitchFamily="2" charset="0"/>
                <a:cs typeface="Aharoni" panose="02010803020104030203" pitchFamily="2" charset="-79"/>
              </a:rPr>
              <a:t>plesso Capoluogo</a:t>
            </a:r>
            <a:br>
              <a:rPr lang="it-IT" sz="3200" dirty="0">
                <a:solidFill>
                  <a:srgbClr val="00B050"/>
                </a:solidFill>
                <a:latin typeface="Corsivo Primaria" panose="02000503000000000000" pitchFamily="2" charset="0"/>
                <a:cs typeface="Aharoni" panose="02010803020104030203" pitchFamily="2" charset="-79"/>
              </a:rPr>
            </a:br>
            <a:br>
              <a:rPr lang="it-IT" sz="3200" dirty="0">
                <a:latin typeface="Corsivo Primaria" panose="02000503000000000000" pitchFamily="2" charset="0"/>
                <a:cs typeface="Aharoni" panose="02010803020104030203" pitchFamily="2" charset="-79"/>
              </a:rPr>
            </a:br>
            <a:r>
              <a:rPr lang="it-IT" sz="3200" dirty="0">
                <a:solidFill>
                  <a:srgbClr val="0070C0"/>
                </a:solidFill>
                <a:latin typeface="Corsivo Primaria" panose="02000503000000000000" pitchFamily="2" charset="0"/>
                <a:cs typeface="Aharoni" panose="02010803020104030203" pitchFamily="2" charset="-79"/>
              </a:rPr>
              <a:t>Modalità asincrona</a:t>
            </a:r>
            <a:endParaRPr lang="it-IT" sz="3200" dirty="0">
              <a:latin typeface="Corsivo Primaria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626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IL CICLO VITALE DELLE PIANTE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69" y="1262998"/>
            <a:ext cx="6330462" cy="5504031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386862" y="1992923"/>
            <a:ext cx="43780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OSSERVA ATTENTAMENTE E </a:t>
            </a:r>
          </a:p>
          <a:p>
            <a:r>
              <a:rPr lang="it-IT" sz="2800" b="1" dirty="0"/>
              <a:t>ASCOLTA…</a:t>
            </a:r>
          </a:p>
        </p:txBody>
      </p:sp>
      <p:pic>
        <p:nvPicPr>
          <p:cNvPr id="5" name="WhatsApp-Audio-2020-11-03-at-20.29.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5891" y="30304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7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7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ESERCIZIO: COMPLETA LA TABELLA SCRIVENDO</a:t>
            </a:r>
            <a:br>
              <a:rPr lang="it-IT" b="1" dirty="0">
                <a:solidFill>
                  <a:schemeClr val="bg1"/>
                </a:solidFill>
              </a:rPr>
            </a:br>
            <a:r>
              <a:rPr lang="it-IT" sz="5300" b="1" dirty="0">
                <a:solidFill>
                  <a:schemeClr val="bg1"/>
                </a:solidFill>
              </a:rPr>
              <a:t>                     </a:t>
            </a:r>
            <a:r>
              <a:rPr lang="it-IT" sz="5300" b="1" dirty="0">
                <a:solidFill>
                  <a:srgbClr val="FF0000"/>
                </a:solidFill>
              </a:rPr>
              <a:t>SI</a:t>
            </a:r>
            <a:r>
              <a:rPr lang="it-IT" sz="5300" b="1" dirty="0">
                <a:solidFill>
                  <a:schemeClr val="bg1"/>
                </a:solidFill>
              </a:rPr>
              <a:t>  </a:t>
            </a:r>
            <a:r>
              <a:rPr lang="it-IT" b="1" dirty="0">
                <a:solidFill>
                  <a:schemeClr val="bg1"/>
                </a:solidFill>
              </a:rPr>
              <a:t>OPPURE  </a:t>
            </a:r>
            <a:r>
              <a:rPr lang="it-IT" b="1" dirty="0">
                <a:solidFill>
                  <a:srgbClr val="FF0000"/>
                </a:solidFill>
              </a:rPr>
              <a:t>NO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257" y="1594338"/>
            <a:ext cx="8899216" cy="4654061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43" y="2446556"/>
            <a:ext cx="666789" cy="66678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660137" y="2632024"/>
            <a:ext cx="1230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SASSO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07" y="3155244"/>
            <a:ext cx="446891" cy="638859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356163" y="3224135"/>
            <a:ext cx="1635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CONIGLIO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03" y="3921368"/>
            <a:ext cx="627185" cy="62718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603941" y="3973350"/>
            <a:ext cx="1343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ALBERO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02" y="4548553"/>
            <a:ext cx="731186" cy="691662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1661263" y="464079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SEDIA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1" y="5398476"/>
            <a:ext cx="712177" cy="712177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1723293" y="5492954"/>
            <a:ext cx="9909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CANE</a:t>
            </a:r>
          </a:p>
        </p:txBody>
      </p:sp>
      <p:pic>
        <p:nvPicPr>
          <p:cNvPr id="16" name="WhatsApp Audio 2020-11-03 at 20.44.52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51317" y="8968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19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                                  SCIENZE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VIVENTI…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6" y="2812421"/>
            <a:ext cx="3352800" cy="223799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30" y="2476324"/>
            <a:ext cx="2441954" cy="313260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284" y="3021781"/>
            <a:ext cx="2514600" cy="181927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15108" y="5873262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ANIMALI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171653" y="5774397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PIANTE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8685618" y="5392614"/>
            <a:ext cx="17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UOMINI</a:t>
            </a:r>
          </a:p>
        </p:txBody>
      </p:sp>
      <p:pic>
        <p:nvPicPr>
          <p:cNvPr id="5" name="INIZIO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30660" y="12836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0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NON   VIVENTI…..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89" y="1401702"/>
            <a:ext cx="2016367" cy="1751591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523" y="1354015"/>
            <a:ext cx="1852246" cy="185224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91" y="1584812"/>
            <a:ext cx="1524001" cy="1524001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762" y="1455126"/>
            <a:ext cx="2310032" cy="1650023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5" y="4138247"/>
            <a:ext cx="1850305" cy="2461846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750276" y="3411415"/>
            <a:ext cx="9124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SOLE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3569102" y="3411415"/>
            <a:ext cx="1443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NUVOLA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5990491" y="3305907"/>
            <a:ext cx="1685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SASSOLINI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693658" y="3325034"/>
            <a:ext cx="1981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MONTAGNA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119446" y="5029200"/>
            <a:ext cx="14583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CASETTA</a:t>
            </a:r>
          </a:p>
        </p:txBody>
      </p:sp>
      <p:pic>
        <p:nvPicPr>
          <p:cNvPr id="3" name="SLIDE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132018" y="4747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9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3369" y="716818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SE  OSSERVIAMO  L’AMBIENTE  CHE  CI CIRCONDA  NOTIAMO  CHE  CI  SONO</a:t>
            </a:r>
            <a:br>
              <a:rPr lang="it-IT" b="1" dirty="0">
                <a:solidFill>
                  <a:schemeClr val="bg1"/>
                </a:solidFill>
              </a:rPr>
            </a:br>
            <a:r>
              <a:rPr lang="it-IT" b="1" dirty="0">
                <a:solidFill>
                  <a:srgbClr val="FF0000"/>
                </a:solidFill>
              </a:rPr>
              <a:t>ESSERI  VIVENTI</a:t>
            </a:r>
            <a:r>
              <a:rPr lang="it-IT" b="1" dirty="0">
                <a:solidFill>
                  <a:schemeClr val="bg1"/>
                </a:solidFill>
              </a:rPr>
              <a:t>  ED </a:t>
            </a:r>
            <a:r>
              <a:rPr lang="it-IT" b="1" dirty="0">
                <a:solidFill>
                  <a:srgbClr val="FF0000"/>
                </a:solidFill>
              </a:rPr>
              <a:t>ESSERI NON VIVENTI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34" y="2341319"/>
            <a:ext cx="10029825" cy="3933825"/>
          </a:xfrm>
          <a:prstGeom prst="rect">
            <a:avLst/>
          </a:prstGeom>
        </p:spPr>
      </p:pic>
      <p:pic>
        <p:nvPicPr>
          <p:cNvPr id="3" name="SLIDE-3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72359" y="1318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1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07742" y="281354"/>
            <a:ext cx="9967181" cy="1151717"/>
          </a:xfrm>
        </p:spPr>
        <p:txBody>
          <a:bodyPr>
            <a:normAutofit/>
          </a:bodyPr>
          <a:lstStyle/>
          <a:p>
            <a:r>
              <a:rPr lang="it-IT" sz="3200" b="1" dirty="0"/>
              <a:t>PARTIAMO SUBITO CON UNA BELLISSIMA SFIDA……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8" y="1046209"/>
            <a:ext cx="8836635" cy="346584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902677" y="4911970"/>
            <a:ext cx="3903785" cy="1711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/>
              <a:t>VIVENTI</a:t>
            </a:r>
          </a:p>
        </p:txBody>
      </p:sp>
      <p:sp>
        <p:nvSpPr>
          <p:cNvPr id="5" name="Rettangolo 4"/>
          <p:cNvSpPr/>
          <p:nvPr/>
        </p:nvSpPr>
        <p:spPr>
          <a:xfrm>
            <a:off x="6916614" y="4911970"/>
            <a:ext cx="3493477" cy="17115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dirty="0"/>
              <a:t>NON VIVENTI</a:t>
            </a:r>
          </a:p>
        </p:txBody>
      </p:sp>
      <p:pic>
        <p:nvPicPr>
          <p:cNvPr id="6" name="SLIDE-4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99343" y="527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0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6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31453" y="7050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ORA CONTROLLIAMO ….</a:t>
            </a:r>
            <a:br>
              <a:rPr lang="it-IT" b="1" dirty="0">
                <a:solidFill>
                  <a:schemeClr val="bg1"/>
                </a:solidFill>
              </a:rPr>
            </a:br>
            <a:r>
              <a:rPr lang="it-IT" b="1" dirty="0">
                <a:solidFill>
                  <a:schemeClr val="bg1"/>
                </a:solidFill>
              </a:rPr>
              <a:t>ECCO COSA HO TROVATO  IO</a:t>
            </a:r>
            <a:r>
              <a:rPr lang="it-IT" dirty="0"/>
              <a:t>:</a:t>
            </a:r>
            <a:br>
              <a:rPr lang="it-IT" dirty="0"/>
            </a:br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38616" y="2456795"/>
            <a:ext cx="1564531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CANE</a:t>
            </a:r>
          </a:p>
          <a:p>
            <a:endParaRPr lang="it-IT" sz="2800" dirty="0"/>
          </a:p>
          <a:p>
            <a:r>
              <a:rPr lang="it-IT" sz="2800" dirty="0"/>
              <a:t>FIORI</a:t>
            </a:r>
          </a:p>
          <a:p>
            <a:endParaRPr lang="it-IT" sz="2800" dirty="0"/>
          </a:p>
          <a:p>
            <a:r>
              <a:rPr lang="it-IT" sz="2800" dirty="0"/>
              <a:t>ALBERI</a:t>
            </a:r>
          </a:p>
          <a:p>
            <a:endParaRPr lang="it-IT" sz="2800" dirty="0"/>
          </a:p>
          <a:p>
            <a:r>
              <a:rPr lang="it-IT" sz="2800" dirty="0"/>
              <a:t>RONDINE</a:t>
            </a:r>
          </a:p>
          <a:p>
            <a:endParaRPr lang="it-IT" sz="2800" dirty="0"/>
          </a:p>
          <a:p>
            <a:r>
              <a:rPr lang="it-IT" sz="2800" dirty="0"/>
              <a:t>ERBA</a:t>
            </a:r>
          </a:p>
          <a:p>
            <a:endParaRPr lang="it-IT" sz="28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035143" y="2280967"/>
            <a:ext cx="1730730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PALLA</a:t>
            </a:r>
          </a:p>
          <a:p>
            <a:endParaRPr lang="it-IT" sz="2800" dirty="0"/>
          </a:p>
          <a:p>
            <a:r>
              <a:rPr lang="it-IT" sz="2800" dirty="0"/>
              <a:t>PANCHINA</a:t>
            </a:r>
          </a:p>
          <a:p>
            <a:endParaRPr lang="it-IT" sz="2800" dirty="0"/>
          </a:p>
          <a:p>
            <a:r>
              <a:rPr lang="it-IT" sz="2800" dirty="0"/>
              <a:t>LIBRO</a:t>
            </a:r>
          </a:p>
          <a:p>
            <a:endParaRPr lang="it-IT" sz="2800" dirty="0"/>
          </a:p>
          <a:p>
            <a:r>
              <a:rPr lang="it-IT" sz="2800" dirty="0"/>
              <a:t>SOLE</a:t>
            </a:r>
          </a:p>
          <a:p>
            <a:endParaRPr lang="it-IT" sz="2800" dirty="0"/>
          </a:p>
          <a:p>
            <a:r>
              <a:rPr lang="it-IT" sz="2800" dirty="0"/>
              <a:t>NUVOLE</a:t>
            </a:r>
          </a:p>
          <a:p>
            <a:endParaRPr lang="it-IT" sz="28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286674" y="1711569"/>
            <a:ext cx="2093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VIVENTI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635260" y="1688933"/>
            <a:ext cx="286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</a:rPr>
              <a:t>NON  VIVENTI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810" y="2498607"/>
            <a:ext cx="701823" cy="70182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97" y="4095965"/>
            <a:ext cx="548308" cy="70338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650" y="5085785"/>
            <a:ext cx="718689" cy="49516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08" y="3332221"/>
            <a:ext cx="677284" cy="652922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674" y="5819647"/>
            <a:ext cx="624329" cy="716335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611409" y="3070611"/>
            <a:ext cx="1647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BAMBINO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296" y="2927559"/>
            <a:ext cx="537738" cy="80932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344" y="2292690"/>
            <a:ext cx="650549" cy="664847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499" y="2927559"/>
            <a:ext cx="843553" cy="832355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214" y="3841272"/>
            <a:ext cx="862090" cy="862090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12" y="4814452"/>
            <a:ext cx="882358" cy="766493"/>
          </a:xfrm>
          <a:prstGeom prst="rect">
            <a:avLst/>
          </a:prstGeom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969" y="5580945"/>
            <a:ext cx="716335" cy="716335"/>
          </a:xfrm>
          <a:prstGeom prst="rect">
            <a:avLst/>
          </a:prstGeom>
        </p:spPr>
      </p:pic>
      <p:sp>
        <p:nvSpPr>
          <p:cNvPr id="23" name="CasellaDiTesto 22"/>
          <p:cNvSpPr txBox="1"/>
          <p:nvPr/>
        </p:nvSpPr>
        <p:spPr>
          <a:xfrm>
            <a:off x="9127482" y="2326298"/>
            <a:ext cx="16856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SASSOLINI</a:t>
            </a:r>
          </a:p>
          <a:p>
            <a:endParaRPr lang="it-IT" sz="2800" dirty="0"/>
          </a:p>
          <a:p>
            <a:r>
              <a:rPr lang="it-IT" sz="2800" dirty="0"/>
              <a:t>TERRA</a:t>
            </a:r>
          </a:p>
        </p:txBody>
      </p:sp>
      <p:pic>
        <p:nvPicPr>
          <p:cNvPr id="24" name="Immagin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0210" y="2121183"/>
            <a:ext cx="806376" cy="806376"/>
          </a:xfrm>
          <a:prstGeom prst="rect">
            <a:avLst/>
          </a:prstGeom>
        </p:spPr>
      </p:pic>
      <p:pic>
        <p:nvPicPr>
          <p:cNvPr id="25" name="Immagine 2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3226" y="3116011"/>
            <a:ext cx="579820" cy="595282"/>
          </a:xfrm>
          <a:prstGeom prst="rect">
            <a:avLst/>
          </a:prstGeom>
        </p:spPr>
      </p:pic>
      <p:pic>
        <p:nvPicPr>
          <p:cNvPr id="26" name="SLIDE-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67703" y="60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1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73369" y="552694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FF0000"/>
                </a:solidFill>
              </a:rPr>
              <a:t>GLI ESSERI VIVENTI  </a:t>
            </a:r>
            <a:r>
              <a:rPr lang="it-IT" dirty="0"/>
              <a:t>SI  DIVIDONO IN DUE GRANDI GRUPPI: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661059" y="1993539"/>
            <a:ext cx="1516762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FF0000"/>
                </a:solidFill>
              </a:rPr>
              <a:t>ANIMALI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5508" y="2708031"/>
            <a:ext cx="5146430" cy="3282461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94" y="2913184"/>
            <a:ext cx="1369887" cy="9144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2" y="2807676"/>
            <a:ext cx="1125416" cy="1125416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87" y="4614862"/>
            <a:ext cx="1036499" cy="96532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532" y="4614862"/>
            <a:ext cx="991976" cy="1047679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69" y="2807676"/>
            <a:ext cx="1177070" cy="117707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53" y="4505324"/>
            <a:ext cx="1206630" cy="1222863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7502769" y="1993539"/>
            <a:ext cx="1585883" cy="52322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VEGETALI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6496718" y="2760784"/>
            <a:ext cx="4161693" cy="3626133"/>
          </a:xfrm>
          <a:prstGeom prst="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472" y="4446341"/>
            <a:ext cx="1079427" cy="138471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501" y="3311218"/>
            <a:ext cx="1032731" cy="1032731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873" y="3106319"/>
            <a:ext cx="1472888" cy="1089147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00" y="4691096"/>
            <a:ext cx="996332" cy="1037091"/>
          </a:xfrm>
          <a:prstGeom prst="rect">
            <a:avLst/>
          </a:prstGeom>
        </p:spPr>
      </p:pic>
      <p:pic>
        <p:nvPicPr>
          <p:cNvPr id="10" name="SLIDE-6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15353" y="13839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87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34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IL  CICLO VITALE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339969" y="2028093"/>
            <a:ext cx="496514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TUTTI GLI ESSERI VIVENTI</a:t>
            </a:r>
          </a:p>
          <a:p>
            <a:r>
              <a:rPr lang="it-IT" sz="2800" dirty="0"/>
              <a:t>COMPIONO UN CICLO VITALE,</a:t>
            </a:r>
          </a:p>
          <a:p>
            <a:r>
              <a:rPr lang="it-IT" sz="2800" dirty="0"/>
              <a:t>UN PERCORSO CHE INIZIA</a:t>
            </a:r>
          </a:p>
          <a:p>
            <a:r>
              <a:rPr lang="it-IT" sz="2800" dirty="0"/>
              <a:t>CON LA NASCITA, E FINISCE CON </a:t>
            </a:r>
          </a:p>
          <a:p>
            <a:r>
              <a:rPr lang="it-IT" sz="2800" dirty="0"/>
              <a:t>LA MORTE.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446" y="1195754"/>
            <a:ext cx="6465800" cy="5085748"/>
          </a:xfrm>
          <a:prstGeom prst="rect">
            <a:avLst/>
          </a:prstGeom>
        </p:spPr>
      </p:pic>
      <p:pic>
        <p:nvPicPr>
          <p:cNvPr id="5" name="SLIDE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57555" y="10374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5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bg1"/>
                </a:solidFill>
              </a:rPr>
              <a:t>IL CICLO DELLA VITA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975" y="817801"/>
            <a:ext cx="6380837" cy="5547829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69631" y="1688122"/>
            <a:ext cx="52413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PER COMPRENDERE MEGLIO</a:t>
            </a:r>
          </a:p>
          <a:p>
            <a:endParaRPr lang="it-IT" sz="3200" dirty="0"/>
          </a:p>
          <a:p>
            <a:r>
              <a:rPr lang="it-IT" sz="3200" dirty="0"/>
              <a:t>OSSERVIAMO QUESTO DISEGNO</a:t>
            </a:r>
          </a:p>
        </p:txBody>
      </p:sp>
      <p:pic>
        <p:nvPicPr>
          <p:cNvPr id="7" name="SLIDE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1888" y="3286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1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</TotalTime>
  <Words>160</Words>
  <Application>Microsoft Office PowerPoint</Application>
  <PresentationFormat>Widescreen</PresentationFormat>
  <Paragraphs>63</Paragraphs>
  <Slides>11</Slides>
  <Notes>0</Notes>
  <HiddenSlides>0</HiddenSlides>
  <MMClips>10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Corsivo Primaria</vt:lpstr>
      <vt:lpstr>Tema di Office</vt:lpstr>
      <vt:lpstr>Presentazione standard di PowerPoint</vt:lpstr>
      <vt:lpstr>                                  SCIENZE</vt:lpstr>
      <vt:lpstr>NON   VIVENTI…..</vt:lpstr>
      <vt:lpstr>SE  OSSERVIAMO  L’AMBIENTE  CHE  CI CIRCONDA  NOTIAMO  CHE  CI  SONO ESSERI  VIVENTI  ED ESSERI NON VIVENTI</vt:lpstr>
      <vt:lpstr>PARTIAMO SUBITO CON UNA BELLISSIMA SFIDA……</vt:lpstr>
      <vt:lpstr>ORA CONTROLLIAMO …. ECCO COSA HO TROVATO  IO: </vt:lpstr>
      <vt:lpstr>GLI ESSERI VIVENTI  SI  DIVIDONO IN DUE GRANDI GRUPPI:</vt:lpstr>
      <vt:lpstr>IL  CICLO VITALE</vt:lpstr>
      <vt:lpstr>IL CICLO DELLA VITA</vt:lpstr>
      <vt:lpstr>IL CICLO VITALE DELLE PIANTE</vt:lpstr>
      <vt:lpstr>ESERCIZIO: COMPLETA LA TABELLA SCRIVENDO                      SI  OPPURE  NO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sandra ferrante</dc:creator>
  <cp:lastModifiedBy>Raffaella Castiello</cp:lastModifiedBy>
  <cp:revision>93</cp:revision>
  <dcterms:created xsi:type="dcterms:W3CDTF">2020-10-13T09:56:29Z</dcterms:created>
  <dcterms:modified xsi:type="dcterms:W3CDTF">2020-11-06T12:39:12Z</dcterms:modified>
</cp:coreProperties>
</file>