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97E4A-27A1-4231-8C5B-5E32B3E11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B16E0C-3DF4-4E66-8503-4ADC9625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48623A-8261-47A6-8FA5-F864EA92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39EEF4-5201-4230-A658-0E3CB51E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1D5CB-94D3-4DD3-8A9B-D8BC5184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7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3B72D-34DD-480B-9901-7137DC33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F2020C-866B-4D25-A15D-867F0AF82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A98FB4-368C-4093-AED1-DABBD274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FBBA0D-E375-49A9-AC07-CF355CCD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A2900-6A85-4DBF-B97B-4C99CDCC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4D44C8-3F3B-4BA0-9728-8C516C78F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872FBA-4D7B-4EA2-8EEC-53D856C1A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7A2259-85A7-4154-B33C-32A2C9FC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1D1358-F80E-4974-99CA-370B3A1A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DB85D7-64EA-4E6F-BD0F-57FA7774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69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48C4C-4E5F-40DD-A06F-B4423733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E1E34-F765-455C-9D9B-CF08E181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592E7-966C-4C27-AA76-6A2A3066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E9D9EC-8A0E-453E-888A-62492A25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B80D61-6451-4EB4-8838-60C0B02F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6F86D1-4322-4306-9544-136E6009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E9150C-3CD0-4C30-85D9-5D36CDAE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980CEC-A6C8-4842-9F46-4FC00649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9F78F4-86E7-4865-8D14-2A54A64F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C36AC0-9A61-4326-8169-712EAC3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0A9F1-234F-451E-AF80-D1AC4BF0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FD9A0C-08CF-44D3-A6A7-37AC8009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47034C-8FE4-49A6-A579-B0536BC7B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32FB69-B193-4AB9-880E-4DA7D5AF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BCC198-D7E1-42F3-84EA-C29CA9D8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A9BD0E-4922-4A9D-B93E-87C22A70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0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E2596-A387-4CC9-88D1-E214D980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030141-D304-4C80-99EB-5B7E43AA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7515CA-E2F1-47CA-BF0B-A1ADF97CE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879955-C171-4E35-A1C7-B51E6CBD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6057DA-9344-4888-AB51-9410693EE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596E45-34C9-4516-8E85-E96DDBF6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97EB76-10A4-41FA-AE37-D8A101B5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50D7DB-44CA-4EF2-9FD5-D8F28E2F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8B2A5-F775-4DD5-BF3E-CC200577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CD892C-C0D3-463C-B44C-97F029B0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64B45-9106-4E8E-8442-4E5D1454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1846C6-4973-4AB4-80C1-748A4F78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0327B0-D673-450C-9CF5-9CDFE5EA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3DAD00-AD4C-49A0-8EE2-BDDCB07F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F673B-DA39-493D-B74B-C52D2473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62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965F3-2516-4C09-A1F8-3F12D8A4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D35D2-C960-4E2B-89A4-BCA5A73B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8E9DF7-3FE3-4DF6-8140-4E8DB954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BD7CB4-B339-4CD5-BFD0-F50D1BC9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E023AA-3883-4EA2-B4DA-91632632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2A128-09CD-45F9-9374-7679C73D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7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79B9E-5CFD-4521-B28B-504CB6F5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7EC8C7-72B9-44F4-862E-EBC00FA4F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E2E4FC-F678-464F-8CD5-3C2C5B0A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1239B1-0E6E-4EFD-8B02-BFE87DD1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27F4DD-DF4E-4963-8217-31DF5B37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A2AE33-6AED-436C-94CD-3F758164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6695FD6-7F02-4F11-84DD-28224902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6D216F-4624-42FA-A959-F67C8B0E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60C55A-CFD6-4081-9EBA-2266D974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6296C-0DD1-4967-9460-8B058824FC11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0432-07EB-4BA7-AE35-E1A7B0539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4748B-8C4A-4C8E-ADB4-270A86887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B674E-0C3D-41B5-B736-F2394E541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0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B9B728-90DE-4D38-98BF-17A9FAD1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8" y="295275"/>
            <a:ext cx="11708079" cy="6324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BFBF6F-5051-481C-AB3A-B1AA918B81C8}"/>
              </a:ext>
            </a:extLst>
          </p:cNvPr>
          <p:cNvSpPr txBox="1"/>
          <p:nvPr/>
        </p:nvSpPr>
        <p:spPr>
          <a:xfrm>
            <a:off x="4243526" y="1047966"/>
            <a:ext cx="75105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Attività di MATEMATICA per l’inclusione  </a:t>
            </a:r>
            <a:b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</a:br>
            <a:br>
              <a:rPr lang="it-IT" sz="3200" b="1" dirty="0">
                <a:solidFill>
                  <a:srgbClr val="FF0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FFC00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Classe seconda B </a:t>
            </a:r>
            <a:r>
              <a:rPr lang="it-IT" sz="3200" dirty="0">
                <a:latin typeface="Corsivo Primaria" panose="02000503000000000000" pitchFamily="2" charset="0"/>
                <a:cs typeface="Aharoni" panose="02010803020104030203" pitchFamily="2" charset="-79"/>
              </a:rPr>
              <a:t>– </a:t>
            </a:r>
            <a:r>
              <a:rPr lang="it-IT" sz="3200" dirty="0">
                <a:solidFill>
                  <a:srgbClr val="00B05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plesso Capoluogo</a:t>
            </a:r>
            <a:br>
              <a:rPr lang="it-IT" sz="3200" dirty="0">
                <a:solidFill>
                  <a:srgbClr val="00B05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</a:br>
            <a:br>
              <a:rPr lang="it-IT" sz="3200" dirty="0">
                <a:latin typeface="Corsivo Primaria" panose="02000503000000000000" pitchFamily="2" charset="0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0070C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Modalità asincrona</a:t>
            </a:r>
            <a:endParaRPr lang="it-IT" sz="3200" dirty="0">
              <a:latin typeface="Corsivo Primari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2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6815" y="36512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                       LA  PASSEGGIATA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2000" y="1969477"/>
            <a:ext cx="976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I  BAMBINI VANNO A FARE UNA PASSEGGIATA.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6" y="2823112"/>
            <a:ext cx="5786315" cy="3603088"/>
          </a:xfrm>
          <a:prstGeom prst="rect">
            <a:avLst/>
          </a:prstGeom>
        </p:spPr>
      </p:pic>
      <p:pic>
        <p:nvPicPr>
          <p:cNvPr id="6" name="INIZ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9476" y="621324"/>
            <a:ext cx="609600" cy="609600"/>
          </a:xfrm>
          <a:prstGeom prst="rect">
            <a:avLst/>
          </a:prstGeom>
        </p:spPr>
      </p:pic>
      <p:pic>
        <p:nvPicPr>
          <p:cNvPr id="7" name="1-SLID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9476" y="1453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OGNUNO DI LORO DEVE PRENDERE IL SUO CAPPELLINO.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027484"/>
            <a:ext cx="1535724" cy="12029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19022"/>
            <a:ext cx="1302009" cy="10199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01" y="3192681"/>
            <a:ext cx="1289040" cy="10097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2929401"/>
            <a:ext cx="1301067" cy="13010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68" y="2861799"/>
            <a:ext cx="1368669" cy="13686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16" y="2861799"/>
            <a:ext cx="1727658" cy="136816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2031" y="5052646"/>
            <a:ext cx="11915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QUANTI CAPPELLINI CI SONO? CONTA E SCRIVI </a:t>
            </a:r>
          </a:p>
          <a:p>
            <a:r>
              <a:rPr lang="it-IT" sz="4800" dirty="0"/>
              <a:t>IL NUMERO SUL QUADERNO.</a:t>
            </a:r>
          </a:p>
        </p:txBody>
      </p:sp>
      <p:pic>
        <p:nvPicPr>
          <p:cNvPr id="10" name="SLIDE-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1908" y="1459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QUANTI BAMBINI CI SONO</a:t>
            </a:r>
            <a:r>
              <a:rPr lang="it-IT" dirty="0"/>
              <a:t>? CONTA E SCRIVI IL NUMERO SUL QUADERNO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1641231"/>
            <a:ext cx="9624646" cy="4645269"/>
          </a:xfrm>
          <a:prstGeom prst="rect">
            <a:avLst/>
          </a:prstGeom>
        </p:spPr>
      </p:pic>
      <p:pic>
        <p:nvPicPr>
          <p:cNvPr id="4" name="SLIDE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399" y="1090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909" y="154110"/>
            <a:ext cx="10515600" cy="1325563"/>
          </a:xfrm>
        </p:spPr>
        <p:txBody>
          <a:bodyPr/>
          <a:lstStyle/>
          <a:p>
            <a:r>
              <a:rPr lang="it-IT" dirty="0"/>
              <a:t>UNISCI, CON UNA FRECCIA, CIASCUN BAMBINO A UNO DEI CAPPELLINI.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6854"/>
            <a:ext cx="1720362" cy="13476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79" y="1818450"/>
            <a:ext cx="1549195" cy="12135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7" y="1746354"/>
            <a:ext cx="1641232" cy="12856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6" y="1778124"/>
            <a:ext cx="1353016" cy="13530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0" y="1746354"/>
            <a:ext cx="1384786" cy="13847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55" y="1845508"/>
            <a:ext cx="1623439" cy="12856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2940309"/>
            <a:ext cx="8886090" cy="3850531"/>
          </a:xfrm>
          <a:prstGeom prst="rect">
            <a:avLst/>
          </a:prstGeom>
        </p:spPr>
      </p:pic>
      <p:pic>
        <p:nvPicPr>
          <p:cNvPr id="10" name="SLIDE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93002" y="488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TUTTI I BAMBINI HANNOIL CAPPELLINO?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27" y="1828152"/>
            <a:ext cx="1122485" cy="8792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47" y="1874947"/>
            <a:ext cx="1099225" cy="861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09" y="1954188"/>
            <a:ext cx="1122485" cy="8792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6" y="1933885"/>
            <a:ext cx="1067972" cy="10679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21" y="1628921"/>
            <a:ext cx="1204547" cy="12045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4" y="1690029"/>
            <a:ext cx="1284730" cy="10174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3" y="3179884"/>
            <a:ext cx="7410451" cy="3678116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>
            <a:off x="1359877" y="2654544"/>
            <a:ext cx="844061" cy="1542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138851" y="2467871"/>
            <a:ext cx="378072" cy="160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770558" y="2467871"/>
            <a:ext cx="82796" cy="160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142892" y="2393828"/>
            <a:ext cx="82062" cy="180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7549662" y="2555631"/>
            <a:ext cx="410306" cy="1641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DE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60514" y="2963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 CAPPELLINI RIMANGONO?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5" y="2250605"/>
            <a:ext cx="3286633" cy="26027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66337" y="3176954"/>
            <a:ext cx="100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6154" y="5416062"/>
            <a:ext cx="10398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SCRIVI ORA SUL QUADERNO IL NUMERO </a:t>
            </a:r>
          </a:p>
        </p:txBody>
      </p:sp>
      <p:pic>
        <p:nvPicPr>
          <p:cNvPr id="7" name="ULTI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5169" y="1658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92</Words>
  <Application>Microsoft Office PowerPoint</Application>
  <PresentationFormat>Widescreen</PresentationFormat>
  <Paragraphs>12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Corsivo Primaria</vt:lpstr>
      <vt:lpstr>Tema di Office</vt:lpstr>
      <vt:lpstr>Presentazione standard di PowerPoint</vt:lpstr>
      <vt:lpstr>                       LA  PASSEGGIATA</vt:lpstr>
      <vt:lpstr>OGNUNO DI LORO DEVE PRENDERE IL SUO CAPPELLINO.</vt:lpstr>
      <vt:lpstr>QUANTI BAMBINI CI SONO? CONTA E SCRIVI IL NUMERO SUL QUADERNO</vt:lpstr>
      <vt:lpstr>UNISCI, CON UNA FRECCIA, CIASCUN BAMBINO A UNO DEI CAPPELLINI.</vt:lpstr>
      <vt:lpstr>TUTTI I BAMBINI HANNOIL CAPPELLINO?</vt:lpstr>
      <vt:lpstr>QUANTI CAPPELLINI RIMANGONO?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ferrante</dc:creator>
  <cp:lastModifiedBy>Raffaella Castiello</cp:lastModifiedBy>
  <cp:revision>51</cp:revision>
  <dcterms:created xsi:type="dcterms:W3CDTF">2020-10-13T09:56:29Z</dcterms:created>
  <dcterms:modified xsi:type="dcterms:W3CDTF">2020-11-04T07:07:38Z</dcterms:modified>
</cp:coreProperties>
</file>