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8" r:id="rId2"/>
    <p:sldId id="274" r:id="rId3"/>
    <p:sldId id="275" r:id="rId4"/>
    <p:sldId id="262" r:id="rId5"/>
    <p:sldId id="263" r:id="rId6"/>
    <p:sldId id="276" r:id="rId7"/>
    <p:sldId id="277" r:id="rId8"/>
    <p:sldId id="281" r:id="rId9"/>
    <p:sldId id="270" r:id="rId10"/>
    <p:sldId id="279" r:id="rId11"/>
    <p:sldId id="280" r:id="rId12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5000" autoAdjust="0"/>
  </p:normalViewPr>
  <p:slideViewPr>
    <p:cSldViewPr>
      <p:cViewPr varScale="1">
        <p:scale>
          <a:sx n="67" d="100"/>
          <a:sy n="67" d="100"/>
        </p:scale>
        <p:origin x="568" y="4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627573-1BB9-4744-9985-9A25DBEC1BC6}" type="datetime1">
              <a:rPr lang="it-IT" smtClean="0"/>
              <a:t>06/11/2020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B34C6-9E43-4EE0-BA99-B6E182ED032B}" type="datetime1">
              <a:rPr lang="it-IT" smtClean="0"/>
              <a:pPr/>
              <a:t>06/11/2020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832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188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995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555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5" name="Rettangolo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8F90E2-D604-48D1-A4C7-0366E9B78D19}" type="datetime1">
              <a:rPr lang="it-IT" noProof="0" smtClean="0"/>
              <a:t>06/11/2020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  <p:sp useBgFill="1">
        <p:nvSpPr>
          <p:cNvPr id="20" name="Figura a mano libera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CEABA-1AA7-41B8-AE32-D66D8729054F}" type="datetime1">
              <a:rPr lang="it-IT" noProof="0" smtClean="0"/>
              <a:t>06/11/2020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Figura a mano libera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07B8CC-ACD7-4EB2-9D24-98B5028989FB}" type="datetime1">
              <a:rPr lang="it-IT" noProof="0" smtClean="0"/>
              <a:t>06/11/2020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77C3C2-0EDC-4F82-8162-F2360BC4A20A}" type="datetime1">
              <a:rPr lang="it-IT" noProof="0" smtClean="0"/>
              <a:t>06/11/2020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6C0C8F-1A0C-4117-B818-610534F41390}" type="datetime1">
              <a:rPr lang="it-IT" noProof="0" smtClean="0"/>
              <a:t>06/11/2020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Figura a mano libera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8CE728-C5EA-46FD-9925-D58DA23605EF}" type="datetime1">
              <a:rPr lang="it-IT" noProof="0" smtClean="0"/>
              <a:t>06/11/2020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758B80-56A8-42CB-9B24-0B484F13F408}" type="datetime1">
              <a:rPr lang="it-IT" noProof="0" smtClean="0"/>
              <a:t>06/11/2020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02D11-D6A6-4E57-A9CA-9D4DE8AFEE23}" type="datetime1">
              <a:rPr lang="it-IT" noProof="0" smtClean="0"/>
              <a:t>06/11/2020</a:t>
            </a:fld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1AF8BB-6663-44D3-8759-46E83416F020}" type="datetime1">
              <a:rPr lang="it-IT" noProof="0" smtClean="0"/>
              <a:t>06/11/2020</a:t>
            </a:fld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9025AF-C599-4D13-B313-F86189CD04BF}" type="datetime1">
              <a:rPr lang="it-IT" noProof="0" smtClean="0"/>
              <a:t>06/11/2020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6120CE-A751-421F-B587-C1E6A92BA9EF}" type="datetime1">
              <a:rPr lang="it-IT" noProof="0" smtClean="0"/>
              <a:t>06/11/2020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C85F64A-04EB-4FE8-9663-DE7F5EB7CFA3}" type="datetime1">
              <a:rPr lang="it-IT" noProof="0" smtClean="0"/>
              <a:t>06/11/2020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8" name="Figura a mano libera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.jp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jp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9756" y="764704"/>
            <a:ext cx="9144000" cy="1359024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ATTIVITA’ INTERDISCIPLINARI</a:t>
            </a:r>
            <a:br>
              <a:rPr lang="it-IT" sz="3200" dirty="0"/>
            </a:br>
            <a:br>
              <a:rPr lang="it-IT" sz="3200" dirty="0"/>
            </a:br>
            <a:r>
              <a:rPr lang="it-IT" sz="3200" dirty="0"/>
              <a:t>CLASSE 1A  </a:t>
            </a:r>
            <a:br>
              <a:rPr lang="it-IT" sz="3200" dirty="0"/>
            </a:br>
            <a:r>
              <a:rPr lang="it-IT" sz="3200" dirty="0"/>
              <a:t>PLESSO CAPOLUOGO</a:t>
            </a:r>
            <a:br>
              <a:rPr lang="it-IT" sz="3200" dirty="0"/>
            </a:br>
            <a:r>
              <a:rPr lang="it-IT" sz="3200" dirty="0"/>
              <a:t> a.s.2020/2021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1916832"/>
            <a:ext cx="7295971" cy="339295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1804" y="6165304"/>
            <a:ext cx="1789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06/11/2020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06629" y="5504780"/>
            <a:ext cx="6127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/>
              <a:t>SCOPRIAMO IL MONDO ATTRAVERSO </a:t>
            </a:r>
          </a:p>
          <a:p>
            <a:pPr algn="ctr"/>
            <a:r>
              <a:rPr lang="it-IT" sz="2800" dirty="0"/>
              <a:t>LE PARTI DEL NOSTRO CORPO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36624" y="256490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DOCENTI</a:t>
            </a:r>
          </a:p>
          <a:p>
            <a:r>
              <a:rPr lang="it-IT" dirty="0"/>
              <a:t>RICCI TIZIANA C.</a:t>
            </a:r>
          </a:p>
          <a:p>
            <a:r>
              <a:rPr lang="it-IT" dirty="0"/>
              <a:t>MOCCIA GAETANO</a:t>
            </a:r>
          </a:p>
        </p:txBody>
      </p:sp>
      <p:pic>
        <p:nvPicPr>
          <p:cNvPr id="3" name="WhatsApp Audio 2020-11-06 at 07.04.16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720" y="5218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0" y="4043"/>
            <a:ext cx="4355975" cy="524951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ATTIVITA’ DI STORIA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785599"/>
            <a:ext cx="8463563" cy="6072401"/>
          </a:xfrm>
          <a:prstGeom prst="rect">
            <a:avLst/>
          </a:prstGeom>
        </p:spPr>
      </p:pic>
      <p:pic>
        <p:nvPicPr>
          <p:cNvPr id="6" name="WhatsApp Audio 2020-11-06 at 00.16.02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41884" y="2636912"/>
            <a:ext cx="609600" cy="6096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77788" y="1988840"/>
            <a:ext cx="1428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ASCOLTA</a:t>
            </a:r>
          </a:p>
        </p:txBody>
      </p:sp>
    </p:spTree>
    <p:extLst>
      <p:ext uri="{BB962C8B-B14F-4D97-AF65-F5344CB8AC3E}">
        <p14:creationId xmlns:p14="http://schemas.microsoft.com/office/powerpoint/2010/main" val="1809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4050" r="12139" b="8389"/>
          <a:stretch/>
        </p:blipFill>
        <p:spPr>
          <a:xfrm>
            <a:off x="1629916" y="1313316"/>
            <a:ext cx="1944216" cy="52557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178735"/>
            <a:ext cx="5688632" cy="639037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89756" y="144455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ASCOLTA LE INDICAZIONI DEL MAESTRO E COMPLETA NEL LIBRO MAGICO </a:t>
            </a:r>
          </a:p>
          <a:p>
            <a:r>
              <a:rPr lang="it-IT" dirty="0"/>
              <a:t>DELLE DISCIPLINE LE PAGINE 2-3-4 </a:t>
            </a:r>
          </a:p>
        </p:txBody>
      </p:sp>
    </p:spTree>
    <p:extLst>
      <p:ext uri="{BB962C8B-B14F-4D97-AF65-F5344CB8AC3E}">
        <p14:creationId xmlns:p14="http://schemas.microsoft.com/office/powerpoint/2010/main" val="25568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788" y="189723"/>
            <a:ext cx="11377264" cy="1144556"/>
          </a:xfrm>
        </p:spPr>
        <p:txBody>
          <a:bodyPr rtlCol="0">
            <a:normAutofit/>
          </a:bodyPr>
          <a:lstStyle/>
          <a:p>
            <a:pPr rtl="0"/>
            <a:r>
              <a:rPr lang="it-IT" sz="2800" dirty="0"/>
              <a:t>ASCOLTA LA CANZONE </a:t>
            </a:r>
            <a:br>
              <a:rPr lang="it-IT" sz="2800" dirty="0"/>
            </a:br>
            <a:r>
              <a:rPr lang="it-IT" sz="2800" dirty="0"/>
              <a:t>OSSERVA E DESCRIVI LE IMMAGINI DELLE SLIDE SUCCESSIVE </a:t>
            </a:r>
          </a:p>
        </p:txBody>
      </p:sp>
      <p:pic>
        <p:nvPicPr>
          <p:cNvPr id="4" name="i-cinque-sensi-canzoni-per-bambini-di-mela-music-at-melamusict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4428" y="1603277"/>
            <a:ext cx="6096000" cy="4572000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1907056" y="6175277"/>
            <a:ext cx="16264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3932" y="189723"/>
            <a:ext cx="9721080" cy="1463112"/>
          </a:xfrm>
        </p:spPr>
        <p:txBody>
          <a:bodyPr rtlCol="0">
            <a:normAutofit/>
          </a:bodyPr>
          <a:lstStyle/>
          <a:p>
            <a:pPr rtl="0"/>
            <a:r>
              <a:rPr lang="it-IT" sz="2800" dirty="0"/>
              <a:t>CON LA </a:t>
            </a:r>
            <a:r>
              <a:rPr lang="it-IT" sz="2800" dirty="0">
                <a:solidFill>
                  <a:srgbClr val="FF0000"/>
                </a:solidFill>
              </a:rPr>
              <a:t>PELLE </a:t>
            </a:r>
            <a:r>
              <a:rPr lang="it-IT" sz="2800" dirty="0"/>
              <a:t>(SOPRATTUTTO DELLE MANI) PUOI SCOPRIRE SE UN OGGETTO E’ LISCIO, RUVIDO, CALDO, FREDDO, MORBIDO, DURO.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2060848"/>
            <a:ext cx="2857500" cy="1600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3790156" y="2428900"/>
            <a:ext cx="4468040" cy="246429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4548740"/>
            <a:ext cx="3036125" cy="226541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5" y="1828800"/>
            <a:ext cx="2847975" cy="16002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52" y="5301208"/>
            <a:ext cx="2020711" cy="1387474"/>
          </a:xfrm>
          <a:prstGeom prst="rect">
            <a:avLst/>
          </a:prstGeom>
        </p:spPr>
      </p:pic>
      <p:pic>
        <p:nvPicPr>
          <p:cNvPr id="4" name="WhatsApp Audio 2020-11-06 at 07.04.52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3533" y="311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CON IL </a:t>
            </a:r>
            <a:r>
              <a:rPr lang="it-IT" dirty="0">
                <a:solidFill>
                  <a:srgbClr val="FF0000"/>
                </a:solidFill>
              </a:rPr>
              <a:t>NASO</a:t>
            </a:r>
            <a:r>
              <a:rPr lang="it-IT" dirty="0"/>
              <a:t> PUOI SENTIRE I PROFUMI,  I CATTIVI ODORI E GLI AROMI.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04" y="1736218"/>
            <a:ext cx="2143125" cy="21431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123575"/>
            <a:ext cx="2619375" cy="17430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242460"/>
            <a:ext cx="4257636" cy="23842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2276872"/>
            <a:ext cx="5239559" cy="3494786"/>
          </a:xfrm>
          <a:prstGeom prst="rect">
            <a:avLst/>
          </a:prstGeom>
        </p:spPr>
      </p:pic>
      <p:pic>
        <p:nvPicPr>
          <p:cNvPr id="4" name="WhatsApp Audio 2020-11-06 at 07.05.17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762" y="457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CON LA </a:t>
            </a:r>
            <a:r>
              <a:rPr lang="it-IT" dirty="0">
                <a:solidFill>
                  <a:srgbClr val="FF0000"/>
                </a:solidFill>
              </a:rPr>
              <a:t>LINGUA</a:t>
            </a:r>
            <a:r>
              <a:rPr lang="it-IT" dirty="0"/>
              <a:t>  SCOPRI I SAPORI DEI CIBI.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63" y="3606681"/>
            <a:ext cx="2783039" cy="303200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420888"/>
            <a:ext cx="2619375" cy="17430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4509120"/>
            <a:ext cx="3200161" cy="21295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/>
          <a:stretch/>
        </p:blipFill>
        <p:spPr>
          <a:xfrm>
            <a:off x="5151912" y="1854888"/>
            <a:ext cx="3744416" cy="2875073"/>
          </a:xfrm>
          <a:prstGeom prst="rect">
            <a:avLst/>
          </a:prstGeom>
        </p:spPr>
      </p:pic>
      <p:pic>
        <p:nvPicPr>
          <p:cNvPr id="6" name="WhatsApp Audio 2020-11-06 at 07.06.25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778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 LE </a:t>
            </a:r>
            <a:r>
              <a:rPr lang="it-IT" dirty="0">
                <a:solidFill>
                  <a:srgbClr val="FF0000"/>
                </a:solidFill>
              </a:rPr>
              <a:t>ORECCHIE </a:t>
            </a:r>
            <a:r>
              <a:rPr lang="it-IT" dirty="0"/>
              <a:t>PUOI SENTIRE I SUONI, I RUMORI, LE VOCI.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r="13041"/>
          <a:stretch/>
        </p:blipFill>
        <p:spPr>
          <a:xfrm>
            <a:off x="333772" y="1772815"/>
            <a:ext cx="3024337" cy="29932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5085184"/>
            <a:ext cx="2800350" cy="16383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2071922"/>
            <a:ext cx="2944366" cy="22082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48" y="3203084"/>
            <a:ext cx="3333750" cy="3333750"/>
          </a:xfrm>
          <a:prstGeom prst="rect">
            <a:avLst/>
          </a:prstGeom>
        </p:spPr>
      </p:pic>
      <p:pic>
        <p:nvPicPr>
          <p:cNvPr id="7" name="WhatsApp Audio 2020-11-06 at 07.17.31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62364" y="78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85900" y="5373216"/>
            <a:ext cx="8229601" cy="1143000"/>
          </a:xfrm>
        </p:spPr>
        <p:txBody>
          <a:bodyPr>
            <a:normAutofit fontScale="85000" lnSpcReduction="10000"/>
          </a:bodyPr>
          <a:lstStyle/>
          <a:p>
            <a:r>
              <a:rPr lang="it-IT" sz="3600" dirty="0"/>
              <a:t>CON GLI </a:t>
            </a:r>
            <a:r>
              <a:rPr lang="it-IT" sz="3600" dirty="0">
                <a:solidFill>
                  <a:srgbClr val="FF0000"/>
                </a:solidFill>
              </a:rPr>
              <a:t>OCCHI</a:t>
            </a:r>
            <a:r>
              <a:rPr lang="it-IT" sz="3600" dirty="0"/>
              <a:t>  GUARDI I COLORI, DISTINGUI LE FORME E LE DIMENSIONI DEGLI OGGETTI.</a:t>
            </a:r>
          </a:p>
          <a:p>
            <a:endParaRPr lang="it-IT" sz="3600" dirty="0"/>
          </a:p>
          <a:p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76" y="188639"/>
            <a:ext cx="3664756" cy="20591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29" y="1916832"/>
            <a:ext cx="3787307" cy="25202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94134"/>
            <a:ext cx="3530808" cy="20536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54" y="2637784"/>
            <a:ext cx="3007566" cy="2001398"/>
          </a:xfrm>
          <a:prstGeom prst="rect">
            <a:avLst/>
          </a:prstGeom>
        </p:spPr>
      </p:pic>
      <p:pic>
        <p:nvPicPr>
          <p:cNvPr id="8" name="WhatsApp Audio 2020-11-06 at 07.21.14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8254" y="5068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algn="just" rtl="0">
              <a:lnSpc>
                <a:spcPct val="200000"/>
              </a:lnSpc>
              <a:buNone/>
            </a:pPr>
            <a:r>
              <a:rPr lang="it-IT" sz="3200" dirty="0"/>
              <a:t>LA </a:t>
            </a:r>
            <a:r>
              <a:rPr lang="it-IT" sz="3200" dirty="0">
                <a:solidFill>
                  <a:srgbClr val="FF0000"/>
                </a:solidFill>
              </a:rPr>
              <a:t>PELLE</a:t>
            </a:r>
            <a:r>
              <a:rPr lang="it-IT" sz="3200" dirty="0"/>
              <a:t> , IL </a:t>
            </a:r>
            <a:r>
              <a:rPr lang="it-IT" sz="3200" dirty="0">
                <a:solidFill>
                  <a:srgbClr val="FF0000"/>
                </a:solidFill>
              </a:rPr>
              <a:t>NASO</a:t>
            </a:r>
            <a:r>
              <a:rPr lang="it-IT" sz="3200" dirty="0"/>
              <a:t>, LA </a:t>
            </a:r>
            <a:r>
              <a:rPr lang="it-IT" sz="3200" dirty="0">
                <a:solidFill>
                  <a:srgbClr val="FF0000"/>
                </a:solidFill>
              </a:rPr>
              <a:t>LINGUA</a:t>
            </a:r>
            <a:r>
              <a:rPr lang="it-IT" sz="3200" dirty="0"/>
              <a:t>, LE </a:t>
            </a:r>
            <a:r>
              <a:rPr lang="it-IT" sz="3200" dirty="0">
                <a:solidFill>
                  <a:srgbClr val="FF0000"/>
                </a:solidFill>
              </a:rPr>
              <a:t>ORECCHIE</a:t>
            </a:r>
            <a:r>
              <a:rPr lang="it-IT" sz="3200" dirty="0"/>
              <a:t> , GLI </a:t>
            </a:r>
            <a:r>
              <a:rPr lang="it-IT" sz="3200" dirty="0">
                <a:solidFill>
                  <a:srgbClr val="FF0000"/>
                </a:solidFill>
              </a:rPr>
              <a:t>OCCHI</a:t>
            </a:r>
            <a:r>
              <a:rPr lang="it-IT" sz="3200" dirty="0"/>
              <a:t> SONO LE PARTI DEL CORPO CHE TI PERMETTONO DI CONOSCERE COM’E’ IL MONDO CHE TI CIRCONDA. </a:t>
            </a:r>
          </a:p>
          <a:p>
            <a:pPr marL="0" indent="0" algn="ctr" rtl="0">
              <a:lnSpc>
                <a:spcPct val="200000"/>
              </a:lnSpc>
              <a:buNone/>
            </a:pPr>
            <a:r>
              <a:rPr lang="it-IT" sz="3200" dirty="0"/>
              <a:t>SONO GLI </a:t>
            </a:r>
            <a:r>
              <a:rPr lang="it-IT" sz="3200" dirty="0">
                <a:solidFill>
                  <a:srgbClr val="FF0000"/>
                </a:solidFill>
              </a:rPr>
              <a:t>ORGANI DI SENSO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7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-1454" r="56387" b="200"/>
          <a:stretch/>
        </p:blipFill>
        <p:spPr>
          <a:xfrm>
            <a:off x="2494012" y="1600279"/>
            <a:ext cx="3096344" cy="52577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46076"/>
            <a:ext cx="11423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ASCOLTA DI NUOVO LA CANZONCINA E</a:t>
            </a:r>
          </a:p>
          <a:p>
            <a:r>
              <a:rPr lang="it-IT" sz="2800" dirty="0"/>
              <a:t>DISEGNA SUL TUO QUADERNO DI MATEMATICA  GLI ORGANI DI SENSO.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878388" y="1744349"/>
            <a:ext cx="276710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OCCHI</a:t>
            </a:r>
          </a:p>
          <a:p>
            <a:endParaRPr lang="it-IT" sz="3600" dirty="0"/>
          </a:p>
          <a:p>
            <a:r>
              <a:rPr lang="it-IT" sz="3600" dirty="0"/>
              <a:t>NASO</a:t>
            </a:r>
          </a:p>
          <a:p>
            <a:endParaRPr lang="it-IT" sz="3600" dirty="0"/>
          </a:p>
          <a:p>
            <a:r>
              <a:rPr lang="it-IT" sz="3600" dirty="0"/>
              <a:t>ORECCHIE</a:t>
            </a:r>
          </a:p>
          <a:p>
            <a:endParaRPr lang="it-IT" sz="3600" dirty="0"/>
          </a:p>
          <a:p>
            <a:r>
              <a:rPr lang="it-IT" sz="3600" dirty="0"/>
              <a:t>LINGUA</a:t>
            </a:r>
          </a:p>
          <a:p>
            <a:endParaRPr lang="it-IT" sz="3600" dirty="0"/>
          </a:p>
          <a:p>
            <a:r>
              <a:rPr lang="it-IT" sz="3600" dirty="0"/>
              <a:t>PELLE/ MANI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50886" y="115285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SCIENZE</a:t>
            </a:r>
          </a:p>
        </p:txBody>
      </p:sp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i di terra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23_TF02801065.potx" id="{A09EE1DC-32EF-4507-9490-18CCB452A9FE}" vid="{1F5BAAB2-4DF8-454E-B55B-E48B5FC2B11B}"/>
    </a:ext>
  </a:extLst>
</a:theme>
</file>

<file path=ppt/theme/theme2.xml><?xml version="1.0" encoding="utf-8"?>
<a:theme xmlns:a="http://schemas.openxmlformats.org/drawingml/2006/main" name="Tema di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colori terra (widescreen)</Template>
  <TotalTime>191</TotalTime>
  <Words>217</Words>
  <Application>Microsoft Office PowerPoint</Application>
  <PresentationFormat>Personalizzato</PresentationFormat>
  <Paragraphs>37</Paragraphs>
  <Slides>11</Slides>
  <Notes>6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Corbel</vt:lpstr>
      <vt:lpstr>Toni di terra 16x9</vt:lpstr>
      <vt:lpstr>ATTIVITA’ INTERDISCIPLINARI  CLASSE 1A   PLESSO CAPOLUOGO  a.s.2020/2021</vt:lpstr>
      <vt:lpstr>ASCOLTA LA CANZONE  OSSERVA E DESCRIVI LE IMMAGINI DELLE SLIDE SUCCESSIVE </vt:lpstr>
      <vt:lpstr>CON LA PELLE (SOPRATTUTTO DELLE MANI) PUOI SCOPRIRE SE UN OGGETTO E’ LISCIO, RUVIDO, CALDO, FREDDO, MORBIDO, DURO.</vt:lpstr>
      <vt:lpstr>CON IL NASO PUOI SENTIRE I PROFUMI,  I CATTIVI ODORI E GLI AROMI.</vt:lpstr>
      <vt:lpstr>CON LA LINGUA  SCOPRI I SAPORI DEI CIBI.</vt:lpstr>
      <vt:lpstr>CON LE ORECCHIE PUOI SENTIRE I SUONI, I RUMORI, LE VOCI.</vt:lpstr>
      <vt:lpstr>Presentazione standard di PowerPoint</vt:lpstr>
      <vt:lpstr>Presentazione standard di PowerPoint</vt:lpstr>
      <vt:lpstr>Presentazione standard di PowerPoint</vt:lpstr>
      <vt:lpstr>ATTIVITA’ DI STORIA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tizia</dc:creator>
  <cp:lastModifiedBy>Raffaella Castiello</cp:lastModifiedBy>
  <cp:revision>15</cp:revision>
  <dcterms:created xsi:type="dcterms:W3CDTF">2020-11-05T21:07:15Z</dcterms:created>
  <dcterms:modified xsi:type="dcterms:W3CDTF">2020-11-06T12:50:16Z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