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BB526-0436-4B51-ACAB-0E424E440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8605" y="299863"/>
            <a:ext cx="7766936" cy="1592380"/>
          </a:xfrm>
        </p:spPr>
        <p:txBody>
          <a:bodyPr/>
          <a:lstStyle/>
          <a:p>
            <a:r>
              <a:rPr lang="it-IT" dirty="0"/>
              <a:t>A LOT OF COLOURS 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6B4E93-E16B-4197-B7A9-9CCF87B2E5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43" b="21553"/>
          <a:stretch/>
        </p:blipFill>
        <p:spPr>
          <a:xfrm>
            <a:off x="3529273" y="1892243"/>
            <a:ext cx="5133454" cy="4793941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F11809E-926A-46A2-BD51-F2D19BDA3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2777" y="2483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F2A5B57-1A55-4914-957A-D3C88241EB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5751" b="2605"/>
          <a:stretch/>
        </p:blipFill>
        <p:spPr>
          <a:xfrm>
            <a:off x="4310507" y="4483223"/>
            <a:ext cx="5133454" cy="14381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423B58-B43E-4DD5-88B6-1F28B0957B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8319" b="8436"/>
          <a:stretch/>
        </p:blipFill>
        <p:spPr>
          <a:xfrm>
            <a:off x="2197622" y="2210540"/>
            <a:ext cx="5133454" cy="17489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0FFF5D-285B-4604-A0D3-28077B3E7B46}"/>
              </a:ext>
            </a:extLst>
          </p:cNvPr>
          <p:cNvSpPr txBox="1"/>
          <p:nvPr/>
        </p:nvSpPr>
        <p:spPr>
          <a:xfrm flipH="1">
            <a:off x="2867487" y="399496"/>
            <a:ext cx="482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COLORFUL FLOWERS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356CCE1-FDF0-464C-B300-825377FA6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4732" y="1258071"/>
            <a:ext cx="487363" cy="487363"/>
          </a:xfrm>
          <a:prstGeom prst="rect">
            <a:avLst/>
          </a:prstGeom>
        </p:spPr>
      </p:pic>
      <p:pic>
        <p:nvPicPr>
          <p:cNvPr id="8" name="STORY LANE 1 TR_09">
            <a:hlinkClick r:id="" action="ppaction://media"/>
            <a:extLst>
              <a:ext uri="{FF2B5EF4-FFF2-40B4-BE49-F238E27FC236}">
                <a16:creationId xmlns:a16="http://schemas.microsoft.com/office/drawing/2014/main" id="{040754A4-2FE5-499A-B07B-64E0C9493A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4935" y="2421045"/>
            <a:ext cx="487363" cy="487363"/>
          </a:xfrm>
          <a:prstGeom prst="rect">
            <a:avLst/>
          </a:prstGeom>
        </p:spPr>
      </p:pic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5DA54D8-0F5F-4904-928E-0B00A02F28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4935" y="3630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1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8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680CFEE-EC43-4EB2-AAC9-3B61ED7169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98" b="30615"/>
          <a:stretch/>
        </p:blipFill>
        <p:spPr>
          <a:xfrm>
            <a:off x="1349405" y="1819921"/>
            <a:ext cx="7570774" cy="3764133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6FBAF15-EC59-46EC-8BE6-A10C9A9C8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9323" y="681022"/>
            <a:ext cx="487363" cy="487363"/>
          </a:xfrm>
          <a:prstGeom prst="rect">
            <a:avLst/>
          </a:prstGeom>
        </p:spPr>
      </p:pic>
      <p:pic>
        <p:nvPicPr>
          <p:cNvPr id="5" name="STORY LANE 1 TR_11">
            <a:hlinkClick r:id="" action="ppaction://media"/>
            <a:extLst>
              <a:ext uri="{FF2B5EF4-FFF2-40B4-BE49-F238E27FC236}">
                <a16:creationId xmlns:a16="http://schemas.microsoft.com/office/drawing/2014/main" id="{7426A429-DA67-4695-A270-DA31324259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966" y="21280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F11E84-55D1-4CE9-9D3A-F636A34D76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19" t="2071" r="1347" b="1424"/>
          <a:stretch/>
        </p:blipFill>
        <p:spPr>
          <a:xfrm>
            <a:off x="3684233" y="239696"/>
            <a:ext cx="4909351" cy="6618303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DBA9236-D0D5-4B44-98D0-CBD3592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5967" y="1559911"/>
            <a:ext cx="487363" cy="487363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0766B45-EE73-4191-ACAB-32245BED7E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92285" y="3386037"/>
            <a:ext cx="487363" cy="487363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16DF27E-FA3F-4906-A111-F009BA294D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18717" y="4480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</TotalTime>
  <Words>7</Words>
  <Application>Microsoft Office PowerPoint</Application>
  <PresentationFormat>Widescreen</PresentationFormat>
  <Paragraphs>2</Paragraphs>
  <Slides>4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Sfaccettatura</vt:lpstr>
      <vt:lpstr>A LOT OF COLOURS !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LOTS OF COLOURS</dc:title>
  <dc:creator>Milena</dc:creator>
  <cp:lastModifiedBy>Milena</cp:lastModifiedBy>
  <cp:revision>5</cp:revision>
  <dcterms:created xsi:type="dcterms:W3CDTF">2020-11-26T22:05:01Z</dcterms:created>
  <dcterms:modified xsi:type="dcterms:W3CDTF">2020-11-26T22:53:47Z</dcterms:modified>
</cp:coreProperties>
</file>