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0AF74C-46FF-4419-8B37-1C9654F22A16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2CA104-B05C-4DC0-8AF5-CBC3269EBF20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0"/>
            <a:ext cx="7406640" cy="350043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ISTITUTO COMPRENSIVO III PONTE – SICILIANO </a:t>
            </a:r>
            <a:r>
              <a:rPr lang="it-IT" sz="3200" dirty="0" err="1" smtClean="0"/>
              <a:t>DI</a:t>
            </a:r>
            <a:r>
              <a:rPr lang="it-IT" sz="3200" dirty="0" smtClean="0"/>
              <a:t> POMIGLIANO </a:t>
            </a:r>
            <a:r>
              <a:rPr lang="it-IT" sz="3200" dirty="0" err="1" smtClean="0"/>
              <a:t>D’ARCO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STORIA II 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4286256"/>
            <a:ext cx="7406640" cy="228601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SUCCESSIONI</a:t>
            </a:r>
          </a:p>
          <a:p>
            <a:r>
              <a:rPr lang="it-IT" sz="2400" dirty="0" smtClean="0"/>
              <a:t>DOCENTE: DE LUCA ANNUNZIATA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SUCCESSIONE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Per indicare il momento in cui un fatto accade usiamo delle paroline speciali, conosciamole insieme: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aborazione alternativa 10"/>
          <p:cNvSpPr/>
          <p:nvPr/>
        </p:nvSpPr>
        <p:spPr>
          <a:xfrm>
            <a:off x="642910" y="857232"/>
            <a:ext cx="3857652" cy="107157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PRIMA, MOLTO</a:t>
            </a:r>
            <a:r>
              <a:rPr lang="it-IT" b="1" dirty="0" smtClean="0"/>
              <a:t> 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TEMPO FA, POCO FA, IERI </a:t>
            </a:r>
          </a:p>
          <a:p>
            <a:pPr algn="ctr"/>
            <a:endParaRPr lang="it-IT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5357818" y="785794"/>
            <a:ext cx="3071834" cy="49599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Sono tutte parole che usiamo per dire che un fatto è accaduto nel passato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Sono parole che usiamo è accaduto nel presente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Sono parole che usiamo per dire che un fato accadrà nel futuro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26" name="Elaborazione alternativa 25"/>
          <p:cNvSpPr/>
          <p:nvPr/>
        </p:nvSpPr>
        <p:spPr>
          <a:xfrm>
            <a:off x="642910" y="2714620"/>
            <a:ext cx="3857652" cy="100013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ORA,  ADESSO, IN QUESTO MOMENTO, OGGI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aborazione alternativa 26"/>
          <p:cNvSpPr/>
          <p:nvPr/>
        </p:nvSpPr>
        <p:spPr>
          <a:xfrm>
            <a:off x="571472" y="4286256"/>
            <a:ext cx="3929090" cy="114300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DOPO, POI, DOMANI, IN SEGUITO, TRA POCO, PIU’ TARDI, INFINE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>
              <a:buNone/>
            </a:pPr>
            <a:endParaRPr lang="it-IT" u="sng" dirty="0" smtClean="0"/>
          </a:p>
          <a:p>
            <a:pPr>
              <a:buNone/>
            </a:pPr>
            <a:r>
              <a:rPr lang="it-IT" sz="2400" u="sng" dirty="0" smtClean="0"/>
              <a:t>PRIMA </a:t>
            </a:r>
            <a:r>
              <a:rPr lang="it-IT" sz="2400" dirty="0" smtClean="0"/>
              <a:t>sono caduto</a:t>
            </a:r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r>
              <a:rPr lang="it-IT" sz="2400" u="sng" dirty="0" smtClean="0"/>
              <a:t>IN QUESTO MOMENTO </a:t>
            </a:r>
            <a:r>
              <a:rPr lang="it-IT" sz="2400" dirty="0" smtClean="0"/>
              <a:t>sto mangiando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r>
              <a:rPr lang="it-IT" sz="2400" u="sng" dirty="0" smtClean="0"/>
              <a:t>DOMANI </a:t>
            </a:r>
            <a:r>
              <a:rPr lang="it-IT" sz="2400" dirty="0" smtClean="0"/>
              <a:t>andrò a scuola</a:t>
            </a:r>
            <a:endParaRPr lang="it-IT" sz="2400" u="sng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1026" name="Picture 2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3357572" cy="157163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00043"/>
            <a:ext cx="3071834" cy="1571635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572008"/>
            <a:ext cx="3143272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115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Solstizio</vt:lpstr>
      <vt:lpstr>ISTITUTO COMPRENSIVO III PONTE – SICILIANO DI POMIGLIANO D’ARCO STORIA II E</vt:lpstr>
      <vt:lpstr>SUCCESSIONE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Renata</dc:creator>
  <cp:lastModifiedBy>Renata</cp:lastModifiedBy>
  <cp:revision>6</cp:revision>
  <dcterms:created xsi:type="dcterms:W3CDTF">2020-10-28T17:46:24Z</dcterms:created>
  <dcterms:modified xsi:type="dcterms:W3CDTF">2020-10-28T18:42:23Z</dcterms:modified>
</cp:coreProperties>
</file>