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0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5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43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0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0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8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820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6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7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9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2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2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1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9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67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5" Type="http://schemas.openxmlformats.org/officeDocument/2006/relationships/image" Target="../media/image8.png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5" Type="http://schemas.openxmlformats.org/officeDocument/2006/relationships/image" Target="../media/image8.png" /><Relationship Id="rId4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5" Type="http://schemas.openxmlformats.org/officeDocument/2006/relationships/image" Target="../media/image8.png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5" Type="http://schemas.openxmlformats.org/officeDocument/2006/relationships/image" Target="../media/image8.png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audio" Target="../media/media5.m4a" /><Relationship Id="rId1" Type="http://schemas.microsoft.com/office/2007/relationships/media" Target="../media/media5.m4a" /><Relationship Id="rId5" Type="http://schemas.openxmlformats.org/officeDocument/2006/relationships/image" Target="../media/image8.pn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B019FE5A-A780-4AE0-BCB9-5B7EF6D75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458" y="1451579"/>
            <a:ext cx="3692104" cy="41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1C6BDE6-2C43-45D2-994C-19E8DCFE8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51" y="1132189"/>
            <a:ext cx="3907765" cy="4406717"/>
          </a:xfrm>
          <a:prstGeom prst="rect">
            <a:avLst/>
          </a:prstGeom>
        </p:spPr>
      </p:pic>
      <p:pic>
        <p:nvPicPr>
          <p:cNvPr id="3" name="Registrazione">
            <a:hlinkClick r:id="" action="ppaction://media"/>
            <a:extLst>
              <a:ext uri="{FF2B5EF4-FFF2-40B4-BE49-F238E27FC236}">
                <a16:creationId xmlns:a16="http://schemas.microsoft.com/office/drawing/2014/main" id="{8DE8C4C9-DD79-4727-B114-1C02548D7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5819" y="2589422"/>
            <a:ext cx="1017797" cy="10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3399869C-549C-4439-B566-E9E1E3B01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68" y="958851"/>
            <a:ext cx="4353464" cy="4523355"/>
          </a:xfrm>
          <a:prstGeom prst="rect">
            <a:avLst/>
          </a:prstGeom>
        </p:spPr>
      </p:pic>
      <p:pic>
        <p:nvPicPr>
          <p:cNvPr id="3" name="Registrazione (2)">
            <a:hlinkClick r:id="" action="ppaction://media"/>
            <a:extLst>
              <a:ext uri="{FF2B5EF4-FFF2-40B4-BE49-F238E27FC236}">
                <a16:creationId xmlns:a16="http://schemas.microsoft.com/office/drawing/2014/main" id="{560E220F-C2EE-452D-927B-738A73F98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555" y="2675687"/>
            <a:ext cx="1003419" cy="96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E23E-BF1A-4E53-B6D0-40C5BEA1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Esercitiamoci un po'…....</a:t>
            </a:r>
            <a:endParaRPr lang="it-IT" dirty="0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0997A760-F5F3-4477-BAD8-CC81C40A4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84616" y="1442539"/>
            <a:ext cx="5411657" cy="41511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9848A-FBFD-4A50-AA61-37D278801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Times New Roman"/>
                <a:cs typeface="Times New Roman"/>
              </a:rPr>
              <a:t>Partiamo dal diagramma, formuliamo un testo di un problema per riuscire a svolgere l'espressione.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6" name="Registrazione (3)">
            <a:hlinkClick r:id="" action="ppaction://media"/>
            <a:extLst>
              <a:ext uri="{FF2B5EF4-FFF2-40B4-BE49-F238E27FC236}">
                <a16:creationId xmlns:a16="http://schemas.microsoft.com/office/drawing/2014/main" id="{B5321CD4-1B33-4ACD-B148-5003BFC21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3592" y="2934479"/>
            <a:ext cx="658364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9F2A-293D-4E50-93D0-D9292E2E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>
                <a:solidFill>
                  <a:srgbClr val="FF0000"/>
                </a:solidFill>
                <a:latin typeface="Times New Roman"/>
                <a:cs typeface="Times New Roman"/>
              </a:rPr>
              <a:t>Leggi il testo e completa con attenzione. 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14599-3805-4EE3-B13E-63A00F61E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3474" y="2084847"/>
            <a:ext cx="4396341" cy="4200245"/>
          </a:xfrm>
        </p:spPr>
        <p:txBody>
          <a:bodyPr/>
          <a:lstStyle/>
          <a:p>
            <a:endParaRPr lang="it-IT"/>
          </a:p>
        </p:txBody>
      </p:sp>
      <p:pic>
        <p:nvPicPr>
          <p:cNvPr id="10" name="Immagine 10">
            <a:extLst>
              <a:ext uri="{FF2B5EF4-FFF2-40B4-BE49-F238E27FC236}">
                <a16:creationId xmlns:a16="http://schemas.microsoft.com/office/drawing/2014/main" id="{07E2FA96-92F6-4B38-A36F-19C8BEAFE0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259915" y="2161696"/>
            <a:ext cx="5532150" cy="4122916"/>
          </a:xfrm>
        </p:spPr>
      </p:pic>
      <p:pic>
        <p:nvPicPr>
          <p:cNvPr id="11" name="Registrazione (4)">
            <a:hlinkClick r:id="" action="ppaction://media"/>
            <a:extLst>
              <a:ext uri="{FF2B5EF4-FFF2-40B4-BE49-F238E27FC236}">
                <a16:creationId xmlns:a16="http://schemas.microsoft.com/office/drawing/2014/main" id="{3C8E0A9F-85EA-418C-BE7C-D12ECB7E3C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3969" y="3078253"/>
            <a:ext cx="974665" cy="10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A0E5-5BF1-41A3-94F5-BDB547F0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>
                <a:latin typeface="Times New Roman"/>
                <a:cs typeface="Times New Roman"/>
              </a:rPr>
              <a:t>Svolgi le seguenti espressioni.</a:t>
            </a:r>
            <a:endParaRPr lang="it-IT" dirty="0"/>
          </a:p>
        </p:txBody>
      </p:sp>
      <p:pic>
        <p:nvPicPr>
          <p:cNvPr id="3" name="Immagine 3" descr="Immagine che contiene persona, testo&#10;&#10;Descrizione generata automaticamente">
            <a:extLst>
              <a:ext uri="{FF2B5EF4-FFF2-40B4-BE49-F238E27FC236}">
                <a16:creationId xmlns:a16="http://schemas.microsoft.com/office/drawing/2014/main" id="{2F610289-1B9E-4C45-8761-824CE295F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42" y="1935674"/>
            <a:ext cx="8724179" cy="4481897"/>
          </a:xfrm>
          <a:prstGeom prst="rect">
            <a:avLst/>
          </a:prstGeom>
        </p:spPr>
      </p:pic>
      <p:pic>
        <p:nvPicPr>
          <p:cNvPr id="4" name="Registrazione (5)">
            <a:hlinkClick r:id="" action="ppaction://media"/>
            <a:extLst>
              <a:ext uri="{FF2B5EF4-FFF2-40B4-BE49-F238E27FC236}">
                <a16:creationId xmlns:a16="http://schemas.microsoft.com/office/drawing/2014/main" id="{05C8E6BA-FED6-4F5D-80F6-9C3983810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7857" y="3035121"/>
            <a:ext cx="1003419" cy="10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E914352-35CF-4CB5-A8C7-6396B87B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55" y="1447321"/>
            <a:ext cx="6107501" cy="4092754"/>
          </a:xfrm>
          <a:prstGeom prst="rect">
            <a:avLst/>
          </a:prstGeom>
        </p:spPr>
      </p:pic>
      <p:sp>
        <p:nvSpPr>
          <p:cNvPr id="3" name="Cuore 2">
            <a:extLst>
              <a:ext uri="{FF2B5EF4-FFF2-40B4-BE49-F238E27FC236}">
                <a16:creationId xmlns:a16="http://schemas.microsoft.com/office/drawing/2014/main" id="{2E8CD006-7842-4AA1-82A0-F8024EA200A1}"/>
              </a:ext>
            </a:extLst>
          </p:cNvPr>
          <p:cNvSpPr/>
          <p:nvPr/>
        </p:nvSpPr>
        <p:spPr>
          <a:xfrm>
            <a:off x="290423" y="398253"/>
            <a:ext cx="920150" cy="92015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ore 3">
            <a:extLst>
              <a:ext uri="{FF2B5EF4-FFF2-40B4-BE49-F238E27FC236}">
                <a16:creationId xmlns:a16="http://schemas.microsoft.com/office/drawing/2014/main" id="{A793DE00-A764-4020-8B85-930836CE4368}"/>
              </a:ext>
            </a:extLst>
          </p:cNvPr>
          <p:cNvSpPr/>
          <p:nvPr/>
        </p:nvSpPr>
        <p:spPr>
          <a:xfrm>
            <a:off x="10914392" y="5530071"/>
            <a:ext cx="920150" cy="92015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mile 4">
            <a:extLst>
              <a:ext uri="{FF2B5EF4-FFF2-40B4-BE49-F238E27FC236}">
                <a16:creationId xmlns:a16="http://schemas.microsoft.com/office/drawing/2014/main" id="{0186259A-D87A-4D3F-A5C2-C3B63A0682EA}"/>
              </a:ext>
            </a:extLst>
          </p:cNvPr>
          <p:cNvSpPr/>
          <p:nvPr/>
        </p:nvSpPr>
        <p:spPr>
          <a:xfrm>
            <a:off x="561795" y="5529173"/>
            <a:ext cx="920150" cy="9201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591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Ione</vt:lpstr>
      <vt:lpstr>Presentazione standard di PowerPoint</vt:lpstr>
      <vt:lpstr>Presentazione standard di PowerPoint</vt:lpstr>
      <vt:lpstr>Presentazione standard di PowerPoint</vt:lpstr>
      <vt:lpstr>Esercitiamoci un po'…....</vt:lpstr>
      <vt:lpstr>Leggi il testo e completa con attenzione. </vt:lpstr>
      <vt:lpstr>Svolgi le seguenti espressioni.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Marianna Maisto</cp:lastModifiedBy>
  <cp:revision>149</cp:revision>
  <dcterms:created xsi:type="dcterms:W3CDTF">2020-11-06T21:19:49Z</dcterms:created>
  <dcterms:modified xsi:type="dcterms:W3CDTF">2020-11-06T22:52:59Z</dcterms:modified>
</cp:coreProperties>
</file>