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149" autoAdjust="0"/>
  </p:normalViewPr>
  <p:slideViewPr>
    <p:cSldViewPr snapToGrid="0">
      <p:cViewPr varScale="1">
        <p:scale>
          <a:sx n="60" d="100"/>
          <a:sy n="60" d="100"/>
        </p:scale>
        <p:origin x="10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120D5-965E-4530-B6F1-46EA0A8321D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497A-FF60-44A7-A2A9-4FE8F95348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52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497A-FF60-44A7-A2A9-4FE8F953489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41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11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10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99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20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09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76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56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48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8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63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5DD2-CC11-4252-8C96-89B4831EC91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91730-7118-42FB-B1A1-75EFDEFF1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3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19762282">
            <a:off x="119506" y="1072322"/>
            <a:ext cx="35189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ENGLISH</a:t>
            </a:r>
            <a:endParaRPr lang="it-IT" sz="6600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17" y="387718"/>
            <a:ext cx="3901093" cy="24863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" y="3019717"/>
            <a:ext cx="2734115" cy="21234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85" y="3725893"/>
            <a:ext cx="3537425" cy="23767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70" y="1165662"/>
            <a:ext cx="2630658" cy="488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07101" y="576775"/>
            <a:ext cx="7875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 DAYS OF THE WEEK</a:t>
            </a:r>
            <a:endParaRPr lang="it-IT" sz="5400" b="1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43192" y="1957835"/>
            <a:ext cx="376744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SUNDAY</a:t>
            </a:r>
          </a:p>
          <a:p>
            <a:r>
              <a:rPr lang="it-IT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MONDAY</a:t>
            </a:r>
          </a:p>
          <a:p>
            <a:r>
              <a:rPr lang="it-IT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TUESDAY</a:t>
            </a:r>
          </a:p>
          <a:p>
            <a:r>
              <a:rPr lang="it-IT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WEDNESDAY</a:t>
            </a:r>
          </a:p>
          <a:p>
            <a:r>
              <a:rPr lang="it-IT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THURSDAY</a:t>
            </a:r>
          </a:p>
          <a:p>
            <a:r>
              <a:rPr lang="it-IT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FRIDAY</a:t>
            </a:r>
          </a:p>
          <a:p>
            <a:r>
              <a:rPr lang="it-IT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SATURDAY</a:t>
            </a:r>
          </a:p>
          <a:p>
            <a:endParaRPr lang="it-IT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5438" y="3824400"/>
            <a:ext cx="609600" cy="609600"/>
          </a:xfrm>
          <a:prstGeom prst="rect">
            <a:avLst/>
          </a:prstGeom>
        </p:spPr>
      </p:pic>
      <p:sp>
        <p:nvSpPr>
          <p:cNvPr id="6" name="Fumetto 4 5"/>
          <p:cNvSpPr/>
          <p:nvPr/>
        </p:nvSpPr>
        <p:spPr>
          <a:xfrm>
            <a:off x="6637284" y="1844566"/>
            <a:ext cx="5344510" cy="39729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inglese i giorni della settimana si scrivono con la lettera maiuscola  e si elencano a partire dalla domenica</a:t>
            </a:r>
            <a:endParaRPr lang="it-IT" sz="28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69313" y="993227"/>
            <a:ext cx="219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0070C0"/>
                </a:solidFill>
              </a:rPr>
              <a:t>Timetable</a:t>
            </a:r>
            <a:r>
              <a:rPr lang="it-IT" sz="2800" b="1" dirty="0" smtClean="0">
                <a:solidFill>
                  <a:srgbClr val="0070C0"/>
                </a:solidFill>
              </a:rPr>
              <a:t> 4 F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 rot="19368823">
            <a:off x="225055" y="1214592"/>
            <a:ext cx="2205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lgerian" panose="04020705040A02060702" pitchFamily="82" charset="0"/>
              </a:rPr>
              <a:t>Complete in </a:t>
            </a:r>
            <a:r>
              <a:rPr lang="it-IT" sz="2800" dirty="0" err="1" smtClean="0">
                <a:latin typeface="Algerian" panose="04020705040A02060702" pitchFamily="82" charset="0"/>
              </a:rPr>
              <a:t>your</a:t>
            </a:r>
            <a:r>
              <a:rPr lang="it-IT" sz="2800" dirty="0" smtClean="0">
                <a:latin typeface="Algerian" panose="04020705040A02060702" pitchFamily="82" charset="0"/>
              </a:rPr>
              <a:t> notebook</a:t>
            </a:r>
            <a:endParaRPr lang="it-IT" sz="2800" dirty="0">
              <a:latin typeface="Algerian" panose="04020705040A02060702" pitchFamily="82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44196"/>
              </p:ext>
            </p:extLst>
          </p:nvPr>
        </p:nvGraphicFramePr>
        <p:xfrm>
          <a:off x="2925882" y="759703"/>
          <a:ext cx="658072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632"/>
                <a:gridCol w="2280632"/>
                <a:gridCol w="2019461"/>
              </a:tblGrid>
              <a:tr h="292047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Day</a:t>
                      </a:r>
                      <a:endParaRPr lang="it-IT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Subject</a:t>
                      </a:r>
                      <a:endParaRPr lang="it-IT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Hour</a:t>
                      </a:r>
                      <a:endParaRPr lang="it-IT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Bahnschrift" panose="020B0502040204020203" pitchFamily="34" charset="0"/>
                        </a:rPr>
                        <a:t>Monday</a:t>
                      </a:r>
                      <a:endParaRPr lang="it-IT" sz="20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9,00-9,45</a:t>
                      </a:r>
                      <a:endParaRPr lang="it-IT" dirty="0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10,00-10,45</a:t>
                      </a:r>
                      <a:endParaRPr lang="it-IT" dirty="0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11,00-11,45</a:t>
                      </a:r>
                      <a:endParaRPr lang="it-IT" dirty="0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Bahnschrift" panose="020B0502040204020203" pitchFamily="34" charset="0"/>
                        </a:rPr>
                        <a:t>Tuesday</a:t>
                      </a:r>
                      <a:endParaRPr lang="it-IT" sz="20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4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 flipH="1">
            <a:off x="5129049" y="0"/>
            <a:ext cx="706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</a:rPr>
              <a:t>Timetable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 4 F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1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81448" y="184666"/>
            <a:ext cx="203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C</a:t>
            </a:r>
            <a:r>
              <a:rPr lang="it-IT" sz="3600" b="1" dirty="0" smtClean="0"/>
              <a:t>omplete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60983" y="835114"/>
            <a:ext cx="7619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Example</a:t>
            </a:r>
            <a:r>
              <a:rPr lang="it-IT" sz="3200" dirty="0" smtClean="0"/>
              <a:t>: The </a:t>
            </a:r>
            <a:r>
              <a:rPr lang="it-IT" sz="3200" dirty="0" smtClean="0">
                <a:solidFill>
                  <a:srgbClr val="FF0000"/>
                </a:solidFill>
              </a:rPr>
              <a:t>first </a:t>
            </a:r>
            <a:r>
              <a:rPr lang="it-IT" sz="3200" dirty="0" err="1" smtClean="0"/>
              <a:t>day</a:t>
            </a:r>
            <a:r>
              <a:rPr lang="it-IT" sz="3200" dirty="0" smtClean="0"/>
              <a:t> of </a:t>
            </a:r>
            <a:r>
              <a:rPr lang="it-IT" sz="3200" dirty="0"/>
              <a:t>t</a:t>
            </a:r>
            <a:r>
              <a:rPr lang="it-IT" sz="3200" dirty="0" smtClean="0"/>
              <a:t>he week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Sunday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93460" y="1734986"/>
            <a:ext cx="7212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</a:rPr>
              <a:t>Saturday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the……………….</a:t>
            </a:r>
            <a:r>
              <a:rPr lang="it-IT" sz="3200" dirty="0" err="1" smtClean="0"/>
              <a:t>day</a:t>
            </a:r>
            <a:r>
              <a:rPr lang="it-IT" sz="3200" dirty="0" smtClean="0"/>
              <a:t> of the week.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3460" y="2438216"/>
            <a:ext cx="7782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Wednesday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the………………. </a:t>
            </a:r>
            <a:r>
              <a:rPr lang="it-IT" sz="3200" dirty="0" err="1"/>
              <a:t>d</a:t>
            </a:r>
            <a:r>
              <a:rPr lang="it-IT" sz="3200" dirty="0" err="1" smtClean="0"/>
              <a:t>ay</a:t>
            </a:r>
            <a:r>
              <a:rPr lang="it-IT" sz="3200" dirty="0" smtClean="0"/>
              <a:t> of the week.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6792" y="3239724"/>
            <a:ext cx="6662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…………..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</a:t>
            </a:r>
            <a:r>
              <a:rPr lang="it-IT" sz="3200" dirty="0" err="1" smtClean="0">
                <a:solidFill>
                  <a:srgbClr val="FF0000"/>
                </a:solidFill>
              </a:rPr>
              <a:t>second</a:t>
            </a:r>
            <a:r>
              <a:rPr lang="it-IT" sz="3200" dirty="0" smtClean="0"/>
              <a:t> </a:t>
            </a:r>
            <a:r>
              <a:rPr lang="it-IT" sz="3200" dirty="0" err="1" smtClean="0"/>
              <a:t>day</a:t>
            </a:r>
            <a:r>
              <a:rPr lang="it-IT" sz="3200" dirty="0" smtClean="0"/>
              <a:t> of the week.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3460" y="3973429"/>
            <a:ext cx="625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….……….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</a:t>
            </a:r>
            <a:r>
              <a:rPr lang="it-IT" sz="3200" dirty="0" err="1" smtClean="0">
                <a:solidFill>
                  <a:srgbClr val="FF0000"/>
                </a:solidFill>
              </a:rPr>
              <a:t>sixty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/>
              <a:t>day</a:t>
            </a:r>
            <a:r>
              <a:rPr lang="it-IT" sz="3200" dirty="0" smtClean="0"/>
              <a:t> of the week.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93461" y="4788230"/>
            <a:ext cx="6510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</a:rPr>
              <a:t>Tuesday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………. </a:t>
            </a:r>
            <a:r>
              <a:rPr lang="it-IT" sz="3200" dirty="0" err="1"/>
              <a:t>d</a:t>
            </a:r>
            <a:r>
              <a:rPr lang="it-IT" sz="3200" dirty="0" err="1" smtClean="0"/>
              <a:t>ay</a:t>
            </a:r>
            <a:r>
              <a:rPr lang="it-IT" sz="3200" dirty="0" smtClean="0"/>
              <a:t> of the week.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60983" y="5508642"/>
            <a:ext cx="650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…………….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</a:t>
            </a:r>
            <a:r>
              <a:rPr lang="it-IT" sz="3200" dirty="0" err="1" smtClean="0">
                <a:solidFill>
                  <a:srgbClr val="FF0000"/>
                </a:solidFill>
              </a:rPr>
              <a:t>fifth</a:t>
            </a:r>
            <a:r>
              <a:rPr lang="it-IT" sz="3200" dirty="0" smtClean="0"/>
              <a:t> </a:t>
            </a:r>
            <a:r>
              <a:rPr lang="it-IT" sz="3200" dirty="0" err="1" smtClean="0"/>
              <a:t>day</a:t>
            </a:r>
            <a:r>
              <a:rPr lang="it-IT" sz="3200" dirty="0" smtClean="0"/>
              <a:t> of the week.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9363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349167"/>
            <a:ext cx="6022428" cy="6143901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742">
            <a:off x="8175615" y="4157116"/>
            <a:ext cx="2527768" cy="20359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98" y="349167"/>
            <a:ext cx="2895005" cy="310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50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117</Words>
  <Application>Microsoft Office PowerPoint</Application>
  <PresentationFormat>Widescreen</PresentationFormat>
  <Paragraphs>30</Paragraphs>
  <Slides>5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Algerian</vt:lpstr>
      <vt:lpstr>Arial</vt:lpstr>
      <vt:lpstr>Arial Black</vt:lpstr>
      <vt:lpstr>Bahnschrift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15</cp:revision>
  <dcterms:created xsi:type="dcterms:W3CDTF">2020-11-19T19:19:15Z</dcterms:created>
  <dcterms:modified xsi:type="dcterms:W3CDTF">2020-11-20T16:21:43Z</dcterms:modified>
</cp:coreProperties>
</file>