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FF"/>
    <a:srgbClr val="DEA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75BB-0632-492B-A71A-C5154C66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D446-6742-44D3-8C28-27183A95A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46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75BB-0632-492B-A71A-C5154C66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D446-6742-44D3-8C28-27183A95A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246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75BB-0632-492B-A71A-C5154C66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D446-6742-44D3-8C28-27183A95A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8675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75BB-0632-492B-A71A-C5154C66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D446-6742-44D3-8C28-27183A95A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10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75BB-0632-492B-A71A-C5154C66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D446-6742-44D3-8C28-27183A95A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409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75BB-0632-492B-A71A-C5154C66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D446-6742-44D3-8C28-27183A95A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24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75BB-0632-492B-A71A-C5154C66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D446-6742-44D3-8C28-27183A95A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10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75BB-0632-492B-A71A-C5154C66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D446-6742-44D3-8C28-27183A95A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533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75BB-0632-492B-A71A-C5154C66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D446-6742-44D3-8C28-27183A95A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86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75BB-0632-492B-A71A-C5154C66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D446-6742-44D3-8C28-27183A95A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236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75BB-0632-492B-A71A-C5154C66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DD446-6742-44D3-8C28-27183A95A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06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75BB-0632-492B-A71A-C5154C66FF36}" type="datetimeFigureOut">
              <a:rPr lang="it-IT" smtClean="0"/>
              <a:t>13/11/2020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DD446-6742-44D3-8C28-27183A95A9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626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ma"/><Relationship Id="rId3" Type="http://schemas.microsoft.com/office/2007/relationships/media" Target="../media/media2.wma"/><Relationship Id="rId7" Type="http://schemas.microsoft.com/office/2007/relationships/media" Target="../media/media4.wma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openxmlformats.org/officeDocument/2006/relationships/image" Target="../media/image5.jpg"/><Relationship Id="rId5" Type="http://schemas.microsoft.com/office/2007/relationships/media" Target="../media/media3.wma"/><Relationship Id="rId10" Type="http://schemas.openxmlformats.org/officeDocument/2006/relationships/image" Target="../media/image4.png"/><Relationship Id="rId4" Type="http://schemas.openxmlformats.org/officeDocument/2006/relationships/audio" Target="../media/media2.wma"/><Relationship Id="rId9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 rot="19526938">
            <a:off x="-307612" y="1361050"/>
            <a:ext cx="5012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What’s</a:t>
            </a:r>
            <a:r>
              <a:rPr lang="it-IT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the time?</a:t>
            </a:r>
            <a:endParaRPr lang="it-IT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299667" y="942555"/>
            <a:ext cx="4623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What</a:t>
            </a:r>
            <a:r>
              <a:rPr lang="it-IT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time </a:t>
            </a:r>
            <a:r>
              <a:rPr lang="it-IT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is</a:t>
            </a:r>
            <a:r>
              <a:rPr lang="it-IT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it-IT" sz="54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it</a:t>
            </a:r>
            <a:r>
              <a:rPr lang="it-IT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it-IT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57" y="3451998"/>
            <a:ext cx="2714625" cy="280987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667" y="3782636"/>
            <a:ext cx="4404653" cy="265382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313" y="1618752"/>
            <a:ext cx="2174246" cy="163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99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A6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63955" y="634386"/>
            <a:ext cx="609600" cy="609600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45521" y="2161606"/>
            <a:ext cx="609600" cy="609600"/>
          </a:xfrm>
          <a:prstGeom prst="rect">
            <a:avLst/>
          </a:prstGeom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45521" y="3828244"/>
            <a:ext cx="609600" cy="609600"/>
          </a:xfrm>
          <a:prstGeom prst="rect">
            <a:avLst/>
          </a:prstGeom>
        </p:spPr>
      </p:pic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045521" y="5322091"/>
            <a:ext cx="609600" cy="6096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26" y="508596"/>
            <a:ext cx="7909273" cy="542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6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5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10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04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08" y="914400"/>
            <a:ext cx="4593325" cy="577478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927274" y="0"/>
            <a:ext cx="87414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u="sng" dirty="0" smtClean="0">
                <a:latin typeface="Algerian" panose="04020705040A02060702" pitchFamily="82" charset="0"/>
              </a:rPr>
              <a:t>Do the </a:t>
            </a:r>
            <a:r>
              <a:rPr lang="it-IT" sz="4000" u="sng" dirty="0" err="1" smtClean="0">
                <a:latin typeface="Algerian" panose="04020705040A02060702" pitchFamily="82" charset="0"/>
              </a:rPr>
              <a:t>exercise</a:t>
            </a:r>
            <a:r>
              <a:rPr lang="it-IT" sz="4000" u="sng" dirty="0" smtClean="0">
                <a:latin typeface="Algerian" panose="04020705040A02060702" pitchFamily="82" charset="0"/>
              </a:rPr>
              <a:t> in the notebook</a:t>
            </a:r>
            <a:endParaRPr lang="it-IT" sz="4000" u="sng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49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15</Words>
  <Application>Microsoft Office PowerPoint</Application>
  <PresentationFormat>Widescreen</PresentationFormat>
  <Paragraphs>3</Paragraphs>
  <Slides>3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8" baseType="lpstr">
      <vt:lpstr>Algerian</vt:lpstr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 Casa</dc:creator>
  <cp:lastModifiedBy>Pc Casa</cp:lastModifiedBy>
  <cp:revision>8</cp:revision>
  <dcterms:created xsi:type="dcterms:W3CDTF">2020-11-13T13:08:52Z</dcterms:created>
  <dcterms:modified xsi:type="dcterms:W3CDTF">2020-11-13T15:47:30Z</dcterms:modified>
</cp:coreProperties>
</file>