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944" autoAdjust="0"/>
  </p:normalViewPr>
  <p:slideViewPr>
    <p:cSldViewPr snapToGrid="0">
      <p:cViewPr varScale="1">
        <p:scale>
          <a:sx n="62" d="100"/>
          <a:sy n="62" d="100"/>
        </p:scale>
        <p:origin x="10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08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666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097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40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11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77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14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31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830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79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21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2C9E2-9139-4078-AC36-A15E3B40DB08}" type="datetimeFigureOut">
              <a:rPr lang="it-IT" smtClean="0"/>
              <a:t>23/11/2020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9F87-9D83-44A1-85EB-C2ECAABB12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403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media" Target="../media/media2.wma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m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4.wma"/><Relationship Id="rId7" Type="http://schemas.openxmlformats.org/officeDocument/2006/relationships/image" Target="../media/image5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m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74253" y="257579"/>
            <a:ext cx="9203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 err="1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Thanksgiving</a:t>
            </a:r>
            <a:r>
              <a:rPr lang="it-IT" sz="7200" dirty="0" smtClean="0">
                <a:solidFill>
                  <a:schemeClr val="accent6">
                    <a:lumMod val="75000"/>
                  </a:schemeClr>
                </a:solidFill>
                <a:latin typeface="Bodoni MT Black" panose="02070A03080606020203" pitchFamily="18" charset="0"/>
              </a:rPr>
              <a:t>  DAY</a:t>
            </a:r>
            <a:endParaRPr lang="it-IT" sz="7200" dirty="0">
              <a:solidFill>
                <a:schemeClr val="accent6">
                  <a:lumMod val="75000"/>
                </a:schemeClr>
              </a:solidFill>
              <a:latin typeface="Bodoni MT Black" panose="02070A03080606020203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90" y="2006797"/>
            <a:ext cx="5029200" cy="399475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2" y="2391446"/>
            <a:ext cx="2273121" cy="151541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367" y="2391446"/>
            <a:ext cx="2474201" cy="15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5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33" y="426795"/>
            <a:ext cx="4742940" cy="3578535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68203" y="5077496"/>
            <a:ext cx="609600" cy="609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34" y="2743200"/>
            <a:ext cx="4263325" cy="3734873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39791" y="11923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9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65" y="363559"/>
            <a:ext cx="4547852" cy="3487224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29139" y="4476482"/>
            <a:ext cx="609600" cy="609600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1417" y="1404601"/>
            <a:ext cx="785613" cy="60960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20" y="2619812"/>
            <a:ext cx="4792407" cy="352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3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29847" y="1570147"/>
            <a:ext cx="609600" cy="609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62" y="484839"/>
            <a:ext cx="4117483" cy="27802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503" y="3549015"/>
            <a:ext cx="7466863" cy="307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5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5222"/>
            <a:ext cx="5638800" cy="649465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41803"/>
            <a:ext cx="2118360" cy="23414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770" y="2241803"/>
            <a:ext cx="2668709" cy="234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23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</Words>
  <Application>Microsoft Office PowerPoint</Application>
  <PresentationFormat>Widescreen</PresentationFormat>
  <Paragraphs>1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Bodoni MT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14</cp:revision>
  <dcterms:created xsi:type="dcterms:W3CDTF">2020-11-23T18:52:09Z</dcterms:created>
  <dcterms:modified xsi:type="dcterms:W3CDTF">2020-11-23T20:52:23Z</dcterms:modified>
</cp:coreProperties>
</file>