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8" r:id="rId3"/>
    <p:sldId id="259" r:id="rId4"/>
    <p:sldId id="260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 Casa" initials="PC" lastIdx="1" clrIdx="0">
    <p:extLst>
      <p:ext uri="{19B8F6BF-5375-455C-9EA6-DF929625EA0E}">
        <p15:presenceInfo xmlns:p15="http://schemas.microsoft.com/office/powerpoint/2012/main" userId="Pc Ca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2T23:41:52.278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84868" y="2653048"/>
            <a:ext cx="5924281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dirty="0" smtClean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Storia</a:t>
            </a:r>
            <a:endParaRPr lang="it-IT" sz="9600" b="1" dirty="0">
              <a:solidFill>
                <a:schemeClr val="accent1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5912" y="4932607"/>
            <a:ext cx="2637912" cy="149395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12" y="307935"/>
            <a:ext cx="4213538" cy="17450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324" y="451919"/>
            <a:ext cx="3163824" cy="175564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12" y="4454527"/>
            <a:ext cx="4507605" cy="21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56823" y="489397"/>
            <a:ext cx="10315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lgerian" panose="04020705040A02060702" pitchFamily="82" charset="0"/>
              </a:rPr>
              <a:t>QUANDO GLI STORICI RICOSTRUISCONO IL PASSATO COLLOCANO I FATTI NEL </a:t>
            </a:r>
            <a:r>
              <a:rPr lang="it-IT" sz="3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TEMPO, </a:t>
            </a:r>
            <a:r>
              <a:rPr lang="it-IT" sz="3200" dirty="0" smtClean="0">
                <a:latin typeface="Algerian" panose="04020705040A02060702" pitchFamily="82" charset="0"/>
              </a:rPr>
              <a:t>UTILIZZANDO LA </a:t>
            </a:r>
            <a:r>
              <a:rPr lang="it-IT" sz="3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LINEA DEL TEMPO</a:t>
            </a:r>
            <a:endParaRPr lang="it-IT" sz="3200" dirty="0">
              <a:latin typeface="Algerian" panose="04020705040A02060702" pitchFamily="8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3" y="2059057"/>
            <a:ext cx="4203200" cy="15071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56823" y="3902298"/>
            <a:ext cx="9865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lgerian" panose="04020705040A02060702" pitchFamily="82" charset="0"/>
              </a:rPr>
              <a:t>E NELLO  </a:t>
            </a:r>
            <a:r>
              <a:rPr lang="it-IT" sz="2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SPAZIO</a:t>
            </a:r>
            <a:r>
              <a:rPr lang="it-IT" sz="2800" dirty="0" smtClean="0">
                <a:latin typeface="Algerian" panose="04020705040A02060702" pitchFamily="82" charset="0"/>
              </a:rPr>
              <a:t> UTILIZZANDO LE </a:t>
            </a:r>
            <a:r>
              <a:rPr lang="it-IT" sz="2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CARTE GEOSTORICHE</a:t>
            </a:r>
            <a:r>
              <a:rPr lang="it-IT" sz="2800" dirty="0" smtClean="0">
                <a:latin typeface="Algerian" panose="04020705040A02060702" pitchFamily="82" charset="0"/>
              </a:rPr>
              <a:t>.</a:t>
            </a:r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3" y="4681465"/>
            <a:ext cx="4331991" cy="158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5" y="435322"/>
            <a:ext cx="10431887" cy="58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1" y="643944"/>
            <a:ext cx="6128473" cy="48746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263685" y="1692813"/>
            <a:ext cx="5235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lgerian" panose="04020705040A02060702" pitchFamily="82" charset="0"/>
              </a:rPr>
              <a:t>Di cosa parla questa </a:t>
            </a:r>
            <a:r>
              <a:rPr lang="it-IT" sz="3600" b="1" dirty="0" smtClean="0">
                <a:latin typeface="Algerian" panose="04020705040A02060702" pitchFamily="82" charset="0"/>
              </a:rPr>
              <a:t>carta</a:t>
            </a:r>
            <a:r>
              <a:rPr lang="it-IT" sz="2800" dirty="0" smtClean="0">
                <a:latin typeface="Algerian" panose="04020705040A02060702" pitchFamily="82" charset="0"/>
              </a:rPr>
              <a:t> </a:t>
            </a:r>
            <a:r>
              <a:rPr lang="it-IT" sz="2800" dirty="0" err="1" smtClean="0">
                <a:latin typeface="Algerian" panose="04020705040A02060702" pitchFamily="82" charset="0"/>
              </a:rPr>
              <a:t>geostorica</a:t>
            </a:r>
            <a:r>
              <a:rPr lang="it-IT" sz="2800" dirty="0" smtClean="0">
                <a:latin typeface="Algerian" panose="04020705040A02060702" pitchFamily="82" charset="0"/>
              </a:rPr>
              <a:t>?</a:t>
            </a:r>
            <a:endParaRPr lang="it-IT" sz="2800" dirty="0">
              <a:latin typeface="Algerian" panose="04020705040A02060702" pitchFamily="8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263685" y="270456"/>
            <a:ext cx="4610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Rispondi</a:t>
            </a:r>
            <a:r>
              <a:rPr lang="it-IT" sz="3600" b="1" dirty="0" smtClean="0">
                <a:latin typeface="Algerian" panose="04020705040A02060702" pitchFamily="82" charset="0"/>
              </a:rPr>
              <a:t> </a:t>
            </a:r>
            <a:r>
              <a:rPr lang="it-IT" sz="36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sul</a:t>
            </a:r>
            <a:r>
              <a:rPr lang="it-IT" sz="3600" b="1" dirty="0" smtClean="0">
                <a:latin typeface="Algerian" panose="04020705040A02060702" pitchFamily="82" charset="0"/>
              </a:rPr>
              <a:t> </a:t>
            </a:r>
            <a:r>
              <a:rPr lang="it-IT" sz="36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quaderno</a:t>
            </a:r>
            <a:endParaRPr lang="it-IT" sz="36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456868" y="3237915"/>
            <a:ext cx="3734874" cy="1090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>
                <a:latin typeface="Algerian" panose="04020705040A02060702" pitchFamily="82" charset="0"/>
              </a:rPr>
              <a:t>a cosa serve la legenda?</a:t>
            </a:r>
            <a:endParaRPr lang="it-IT" sz="3200" dirty="0">
              <a:latin typeface="Algerian" panose="04020705040A02060702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611414" y="4795896"/>
            <a:ext cx="35106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>
                <a:latin typeface="Algerian" panose="04020705040A02060702" pitchFamily="82" charset="0"/>
              </a:rPr>
              <a:t>A quale periodo si riferisce la carta?</a:t>
            </a:r>
            <a:endParaRPr lang="it-IT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38659" y="2318198"/>
            <a:ext cx="51860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800" dirty="0" smtClean="0">
                <a:latin typeface="Bauhaus 93" panose="04030905020B02020C02" pitchFamily="82" charset="0"/>
              </a:rPr>
              <a:t>Geografia</a:t>
            </a:r>
            <a:endParaRPr lang="it-IT" sz="8800" dirty="0">
              <a:latin typeface="Bauhaus 93" panose="04030905020B02020C02" pitchFamily="8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01" y="4340181"/>
            <a:ext cx="3251715" cy="215339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82" y="703248"/>
            <a:ext cx="2185257" cy="23382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96" y="3822586"/>
            <a:ext cx="2671164" cy="283841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9" y="873442"/>
            <a:ext cx="2477034" cy="18577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11" y="479576"/>
            <a:ext cx="1694913" cy="156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14" y="643944"/>
            <a:ext cx="7800573" cy="539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3" y="308019"/>
            <a:ext cx="3284113" cy="255109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5" y="275820"/>
            <a:ext cx="3618965" cy="258329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186412" y="4314421"/>
            <a:ext cx="36286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Algerian" panose="04020705040A02060702" pitchFamily="82" charset="0"/>
              </a:rPr>
              <a:t>Il planisfero </a:t>
            </a:r>
            <a:r>
              <a:rPr lang="it-IT" sz="2000" dirty="0" smtClean="0">
                <a:latin typeface="Algerian" panose="04020705040A02060702" pitchFamily="82" charset="0"/>
              </a:rPr>
              <a:t>è la carta geografica che rappresenta su una superficie piana tutta la terra.</a:t>
            </a:r>
            <a:endParaRPr lang="it-IT" sz="2000" dirty="0">
              <a:latin typeface="Algerian" panose="04020705040A02060702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32584" y="4314421"/>
            <a:ext cx="33227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lgerian" panose="04020705040A02060702" pitchFamily="82" charset="0"/>
              </a:rPr>
              <a:t>La terra ha una forma di una sfera e per rappresentarla si usa </a:t>
            </a:r>
            <a:r>
              <a:rPr lang="it-IT" sz="3200" dirty="0" smtClean="0">
                <a:latin typeface="Algerian" panose="04020705040A02060702" pitchFamily="82" charset="0"/>
              </a:rPr>
              <a:t>il mappamondo.</a:t>
            </a:r>
            <a:endParaRPr lang="it-IT" sz="3200" dirty="0">
              <a:latin typeface="Algerian" panose="04020705040A02060702" pitchFamily="82" charset="0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2781837" y="3142445"/>
            <a:ext cx="370265" cy="8365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8809149" y="3142445"/>
            <a:ext cx="373487" cy="775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6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215</TotalTime>
  <Words>83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Algerian</vt:lpstr>
      <vt:lpstr>Arial</vt:lpstr>
      <vt:lpstr>Bauhaus 93</vt:lpstr>
      <vt:lpstr>Century Gothic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Casa</dc:creator>
  <cp:lastModifiedBy>Pc Casa</cp:lastModifiedBy>
  <cp:revision>19</cp:revision>
  <dcterms:created xsi:type="dcterms:W3CDTF">2020-11-12T01:07:19Z</dcterms:created>
  <dcterms:modified xsi:type="dcterms:W3CDTF">2020-11-13T00:24:20Z</dcterms:modified>
</cp:coreProperties>
</file>