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3036" y="515155"/>
            <a:ext cx="10559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Le civiltà dei grandi fiumi</a:t>
            </a:r>
            <a:endParaRPr lang="it-IT" sz="6000" b="1" dirty="0">
              <a:solidFill>
                <a:schemeClr val="accent3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1774064"/>
            <a:ext cx="8100811" cy="4572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56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19742"/>
              </p:ext>
            </p:extLst>
          </p:nvPr>
        </p:nvGraphicFramePr>
        <p:xfrm>
          <a:off x="1570085" y="907578"/>
          <a:ext cx="9684912" cy="5766588"/>
        </p:xfrm>
        <a:graphic>
          <a:graphicData uri="http://schemas.openxmlformats.org/drawingml/2006/table">
            <a:tbl>
              <a:tblPr firstRow="1" bandRow="1" bandCol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{18603FDC-E32A-4AB5-989C-0864C3EAD2B8}</a:tableStyleId>
              </a:tblPr>
              <a:tblGrid>
                <a:gridCol w="9684912"/>
              </a:tblGrid>
              <a:tr h="1351255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Sumeri </a:t>
                      </a:r>
                    </a:p>
                    <a:p>
                      <a:r>
                        <a:rPr lang="it-IT" sz="2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Babilonesi</a:t>
                      </a:r>
                    </a:p>
                    <a:p>
                      <a:r>
                        <a:rPr lang="it-IT" sz="2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Assiri</a:t>
                      </a:r>
                      <a:endParaRPr lang="it-IT" sz="28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60641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Ittiti</a:t>
                      </a:r>
                      <a:endParaRPr lang="it-IT" sz="28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56271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Indi</a:t>
                      </a:r>
                      <a:endParaRPr lang="it-IT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30338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Egizi</a:t>
                      </a:r>
                      <a:endParaRPr lang="it-IT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47738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Cinesi</a:t>
                      </a:r>
                      <a:endParaRPr lang="it-IT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ccia a destra rientrata 4"/>
          <p:cNvSpPr/>
          <p:nvPr/>
        </p:nvSpPr>
        <p:spPr>
          <a:xfrm>
            <a:off x="4198500" y="1438416"/>
            <a:ext cx="2691685" cy="3477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225048" y="1670055"/>
            <a:ext cx="322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Tigri ed </a:t>
            </a: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ufrate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Freccia a destra rientrata 6"/>
          <p:cNvSpPr/>
          <p:nvPr/>
        </p:nvSpPr>
        <p:spPr>
          <a:xfrm>
            <a:off x="4198499" y="3790872"/>
            <a:ext cx="2691685" cy="3477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rientrata 7"/>
          <p:cNvSpPr/>
          <p:nvPr/>
        </p:nvSpPr>
        <p:spPr>
          <a:xfrm>
            <a:off x="4159872" y="2721754"/>
            <a:ext cx="2691685" cy="3477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rientrata 8"/>
          <p:cNvSpPr/>
          <p:nvPr/>
        </p:nvSpPr>
        <p:spPr>
          <a:xfrm>
            <a:off x="4232195" y="4815023"/>
            <a:ext cx="2691685" cy="3477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rientrata 9"/>
          <p:cNvSpPr/>
          <p:nvPr/>
        </p:nvSpPr>
        <p:spPr>
          <a:xfrm>
            <a:off x="4198498" y="5622011"/>
            <a:ext cx="2691685" cy="3477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225048" y="2576874"/>
            <a:ext cx="4029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Anatolia penisola a nord-ovest della Mesopotamia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25048" y="1275897"/>
            <a:ext cx="402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esopotamia tra i fiumi 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25048" y="4727278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gitto lungo il fiume Nilo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25048" y="3661549"/>
            <a:ext cx="259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In India lungo il fiume Indo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25048" y="5622011"/>
            <a:ext cx="3901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ina lungo il fiume Giallo e il fiume Azzurro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09462" y="193936"/>
            <a:ext cx="685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Dal 4000 a .C. fino al 31 a. C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08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95" y="390112"/>
            <a:ext cx="4834236" cy="6292419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62" y="390112"/>
            <a:ext cx="1563757" cy="23456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5" y="3536321"/>
            <a:ext cx="2199862" cy="23073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47" y="390112"/>
            <a:ext cx="2292909" cy="16165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85" y="3536321"/>
            <a:ext cx="2161032" cy="23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031" y="386365"/>
            <a:ext cx="2541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it-IT" sz="4400" b="1" dirty="0" smtClean="0">
                <a:solidFill>
                  <a:schemeClr val="bg2">
                    <a:lumMod val="75000"/>
                  </a:schemeClr>
                </a:solidFill>
              </a:rPr>
              <a:t>eografia</a:t>
            </a:r>
            <a:endParaRPr lang="it-IT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6581" y="1781975"/>
            <a:ext cx="50401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La scala di riduzione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88" y="331557"/>
            <a:ext cx="1676400" cy="1648498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1041595" y="2722216"/>
            <a:ext cx="738804" cy="965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3338466" y="2722216"/>
            <a:ext cx="733565" cy="961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76581" y="3986445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numerica</a:t>
            </a:r>
            <a:endParaRPr lang="it-IT" sz="3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021791" y="4038824"/>
            <a:ext cx="1366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grafica</a:t>
            </a:r>
            <a:endParaRPr lang="it-IT" sz="3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122017" y="1980054"/>
            <a:ext cx="422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In base all’ampiezza del territorio che rappresentano le carte sono classificate in </a:t>
            </a:r>
            <a:r>
              <a:rPr lang="it-IT" sz="2400" b="1" dirty="0" smtClean="0"/>
              <a:t>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362591" y="4331211"/>
            <a:ext cx="32408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Piante e mappe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Carte topografiche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Carte regionali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Carte geografiche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40" y="250645"/>
            <a:ext cx="2305879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987529"/>
            <a:ext cx="4704521" cy="43539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01228" y="156599"/>
            <a:ext cx="91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Osserva la carta geografica della </a:t>
            </a:r>
            <a:r>
              <a:rPr lang="it-IT" sz="2000" b="1" dirty="0" err="1" smtClean="0"/>
              <a:t>Lombardia.Trova</a:t>
            </a:r>
            <a:r>
              <a:rPr lang="it-IT" sz="2000" b="1" dirty="0" smtClean="0"/>
              <a:t> la distanza reale tra Sondrio e Mantova utilizzando la scala di riduzione. Poi completa.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0086" y="5464536"/>
            <a:ext cx="1139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Sondrio e Mantova distano sulla carta……………cm che corrispondono nella realtà a ……………Km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 flipH="1">
            <a:off x="1501228" y="5033682"/>
            <a:ext cx="129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1cm=22 km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800512" y="5218348"/>
            <a:ext cx="290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130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Algerian</vt:lpstr>
      <vt:lpstr>Arial</vt:lpstr>
      <vt:lpstr>Trebuchet MS</vt:lpstr>
      <vt:lpstr>Tw Cen MT</vt:lpstr>
      <vt:lpstr>Wingdings</vt:lpstr>
      <vt:lpstr>Circuito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21</cp:revision>
  <dcterms:created xsi:type="dcterms:W3CDTF">2020-11-18T16:11:01Z</dcterms:created>
  <dcterms:modified xsi:type="dcterms:W3CDTF">2020-11-19T00:35:21Z</dcterms:modified>
</cp:coreProperties>
</file>