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239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22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4268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9074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16588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23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7149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999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125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1823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260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860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638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755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066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30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256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C42BEDA-B988-4F2E-9810-9C85812B7DA2}" type="datetimeFigureOut">
              <a:rPr lang="it-IT" smtClean="0"/>
              <a:t>16/11/2020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58A463-39C1-4EB4-893E-59B46F13C2C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09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microsoft.com/office/2007/relationships/media" Target="../media/media4.wma"/><Relationship Id="rId7" Type="http://schemas.openxmlformats.org/officeDocument/2006/relationships/image" Target="../media/image10.png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12.jp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4.wma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433" y="1017429"/>
            <a:ext cx="5050933" cy="5050933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 rot="19270854">
            <a:off x="6851561" y="2382592"/>
            <a:ext cx="42306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000" b="1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english</a:t>
            </a:r>
            <a:endParaRPr lang="it-IT" sz="80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15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133" y="2042413"/>
            <a:ext cx="3332273" cy="3833986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858" y="2005857"/>
            <a:ext cx="3193367" cy="3870542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816736" y="759655"/>
            <a:ext cx="44550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Sing</a:t>
            </a:r>
            <a:r>
              <a:rPr lang="it-IT" sz="4800" b="1" dirty="0" smtClean="0">
                <a:solidFill>
                  <a:srgbClr val="C00000"/>
                </a:solidFill>
                <a:latin typeface="Algerian" panose="04020705040A02060702" pitchFamily="82" charset="0"/>
              </a:rPr>
              <a:t> the </a:t>
            </a:r>
            <a:r>
              <a:rPr lang="it-IT" sz="4800" b="1" dirty="0" err="1" smtClean="0">
                <a:solidFill>
                  <a:srgbClr val="C00000"/>
                </a:solidFill>
                <a:latin typeface="Algerian" panose="04020705040A02060702" pitchFamily="82" charset="0"/>
              </a:rPr>
              <a:t>song</a:t>
            </a:r>
            <a:endParaRPr lang="it-IT" sz="4800" b="1" dirty="0">
              <a:solidFill>
                <a:srgbClr val="C00000"/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081847" y="31493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93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779" y="2135263"/>
            <a:ext cx="7817476" cy="33603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CasellaDiTesto 2"/>
          <p:cNvSpPr txBox="1"/>
          <p:nvPr/>
        </p:nvSpPr>
        <p:spPr>
          <a:xfrm>
            <a:off x="722974" y="759654"/>
            <a:ext cx="9812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workbook</a:t>
            </a:r>
            <a:r>
              <a:rPr lang="it-IT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4800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Exercise</a:t>
            </a:r>
            <a:r>
              <a:rPr lang="it-IT" sz="48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lgerian" panose="04020705040A02060702" pitchFamily="82" charset="0"/>
              </a:rPr>
              <a:t> pag.6 n.10</a:t>
            </a:r>
            <a:endParaRPr lang="it-IT" sz="4800" dirty="0">
              <a:solidFill>
                <a:schemeClr val="accent4">
                  <a:lumMod val="60000"/>
                  <a:lumOff val="4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8117" y="35106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12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933" y="1529095"/>
            <a:ext cx="2919486" cy="326798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06023" y="703384"/>
            <a:ext cx="458330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err="1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United</a:t>
            </a:r>
            <a:r>
              <a:rPr lang="it-IT" sz="44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4400" dirty="0" err="1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kingdom</a:t>
            </a:r>
            <a:endParaRPr lang="it-IT" sz="4400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58793" y="5328905"/>
            <a:ext cx="609600" cy="60960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400" y="1472824"/>
            <a:ext cx="3435369" cy="338053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115400" y="703383"/>
            <a:ext cx="32993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Union</a:t>
            </a:r>
            <a:r>
              <a:rPr lang="it-IT" sz="4400" b="1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  <a:r>
              <a:rPr lang="it-IT" sz="4400" dirty="0" smtClean="0">
                <a:solidFill>
                  <a:schemeClr val="bg2">
                    <a:lumMod val="50000"/>
                  </a:schemeClr>
                </a:solidFill>
                <a:latin typeface="Algerian" panose="04020705040A02060702" pitchFamily="82" charset="0"/>
              </a:rPr>
              <a:t>jack</a:t>
            </a:r>
            <a:endParaRPr lang="it-IT" sz="4400" dirty="0">
              <a:solidFill>
                <a:schemeClr val="bg2">
                  <a:lumMod val="50000"/>
                </a:schemeClr>
              </a:solidFill>
              <a:latin typeface="Algerian" panose="04020705040A02060702" pitchFamily="82" charset="0"/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528284" y="52651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3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603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055" y="1887644"/>
            <a:ext cx="7469945" cy="401344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019" y="684571"/>
            <a:ext cx="1586353" cy="105564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3036422" y="796895"/>
            <a:ext cx="47452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b="1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Now</a:t>
            </a:r>
            <a:r>
              <a:rPr lang="it-IT" sz="4800" b="1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 color </a:t>
            </a:r>
            <a:r>
              <a:rPr lang="it-IT" sz="4800" b="1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you</a:t>
            </a:r>
            <a:endParaRPr lang="it-IT" sz="4800" b="1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52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4853354" y="725755"/>
            <a:ext cx="22333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 dirty="0" err="1">
                <a:latin typeface="Arial Black" panose="020B0A04020102020204" pitchFamily="34" charset="0"/>
              </a:rPr>
              <a:t>L</a:t>
            </a:r>
            <a:r>
              <a:rPr lang="it-IT" sz="4000" b="1" dirty="0" err="1" smtClean="0">
                <a:latin typeface="Arial Black" panose="020B0A04020102020204" pitchFamily="34" charset="0"/>
              </a:rPr>
              <a:t>ondon</a:t>
            </a:r>
            <a:endParaRPr lang="it-IT" sz="4000" b="1" dirty="0">
              <a:latin typeface="Arial Black" panose="020B0A040201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019" y="878164"/>
            <a:ext cx="1263279" cy="216966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8405" y="878164"/>
            <a:ext cx="1716259" cy="131511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16" y="4246303"/>
            <a:ext cx="2419642" cy="115984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354" y="1786204"/>
            <a:ext cx="2904197" cy="163361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609" y="4246303"/>
            <a:ext cx="2238723" cy="12009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6272" y="3599380"/>
            <a:ext cx="1663196" cy="1247397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112282" y="3218380"/>
            <a:ext cx="8707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Big ben</a:t>
            </a:r>
            <a:endParaRPr lang="it-IT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1026341" y="5562152"/>
            <a:ext cx="28296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Buckingham </a:t>
            </a:r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palace</a:t>
            </a:r>
            <a:endParaRPr lang="it-IT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316238" y="3572323"/>
            <a:ext cx="1978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Tower</a:t>
            </a:r>
            <a:r>
              <a:rPr lang="it-IT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 bridge</a:t>
            </a:r>
            <a:endParaRPr lang="it-IT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9275117" y="2370175"/>
            <a:ext cx="16562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London</a:t>
            </a:r>
            <a:r>
              <a:rPr lang="it-IT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 </a:t>
            </a:r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eye</a:t>
            </a:r>
            <a:endParaRPr lang="it-IT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472746" y="5247196"/>
            <a:ext cx="23102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Torre di </a:t>
            </a:r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londra</a:t>
            </a:r>
            <a:endParaRPr lang="it-IT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4698609" y="5625237"/>
            <a:ext cx="21739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British</a:t>
            </a:r>
            <a:r>
              <a:rPr lang="it-IT" sz="2000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 </a:t>
            </a:r>
            <a:r>
              <a:rPr lang="it-IT" sz="2000" dirty="0" err="1" smtClean="0">
                <a:solidFill>
                  <a:schemeClr val="accent4"/>
                </a:solidFill>
                <a:latin typeface="Algerian" panose="04020705040A02060702" pitchFamily="82" charset="0"/>
              </a:rPr>
              <a:t>museum</a:t>
            </a:r>
            <a:endParaRPr lang="it-IT" sz="2000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67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899138" y="2389869"/>
            <a:ext cx="4344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www.projectbritain.com</a:t>
            </a:r>
            <a:endParaRPr lang="it-IT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6521432" y="4656406"/>
            <a:ext cx="42769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www.bigbenfacts.co.uk</a:t>
            </a:r>
            <a:endParaRPr lang="it-IT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4557932" y="3346937"/>
            <a:ext cx="4101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b="1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www.visitengland.com</a:t>
            </a:r>
            <a:endParaRPr lang="it-IT" sz="32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742006" y="801858"/>
            <a:ext cx="4307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b="1" i="1" u="sng" dirty="0" smtClean="0">
                <a:solidFill>
                  <a:schemeClr val="accent4"/>
                </a:solidFill>
              </a:rPr>
              <a:t>To </a:t>
            </a:r>
            <a:r>
              <a:rPr lang="it-IT" sz="5400" b="1" i="1" u="sng" dirty="0" err="1" smtClean="0">
                <a:solidFill>
                  <a:schemeClr val="accent4"/>
                </a:solidFill>
              </a:rPr>
              <a:t>learn</a:t>
            </a:r>
            <a:r>
              <a:rPr lang="it-IT" sz="5400" b="1" i="1" u="sng" dirty="0" smtClean="0">
                <a:solidFill>
                  <a:schemeClr val="accent4"/>
                </a:solidFill>
              </a:rPr>
              <a:t> more</a:t>
            </a:r>
            <a:endParaRPr lang="it-IT" sz="5400" b="1" i="1" u="sng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8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o">
  <a:themeElements>
    <a:clrScheme name="Orga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281</TotalTime>
  <Words>35</Words>
  <Application>Microsoft Office PowerPoint</Application>
  <PresentationFormat>Widescreen</PresentationFormat>
  <Paragraphs>17</Paragraphs>
  <Slides>7</Slides>
  <Notes>0</Notes>
  <HiddenSlides>0</HiddenSlides>
  <MMClips>4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2" baseType="lpstr">
      <vt:lpstr>Algerian</vt:lpstr>
      <vt:lpstr>Arial</vt:lpstr>
      <vt:lpstr>Arial Black</vt:lpstr>
      <vt:lpstr>Garamond</vt:lpstr>
      <vt:lpstr>Organico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 Casa</dc:creator>
  <cp:lastModifiedBy>Pc Casa</cp:lastModifiedBy>
  <cp:revision>15</cp:revision>
  <dcterms:created xsi:type="dcterms:W3CDTF">2020-11-16T12:54:08Z</dcterms:created>
  <dcterms:modified xsi:type="dcterms:W3CDTF">2020-11-16T17:50:25Z</dcterms:modified>
</cp:coreProperties>
</file>