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CALABRIA" initials="TC" lastIdx="1" clrIdx="0">
    <p:extLst>
      <p:ext uri="{19B8F6BF-5375-455C-9EA6-DF929625EA0E}">
        <p15:presenceInfo xmlns:p15="http://schemas.microsoft.com/office/powerpoint/2012/main" userId="a53348a360fb2f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9:06:58.09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1BA19A-DA7A-4E0A-AD1E-24406CF8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83E0261-5EF0-453B-B8B3-5C01D184F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F33DF62-DCE2-4BB7-A330-CB85BC62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D80D5E5-7B42-497B-A396-180557E9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42751BF-520B-4D51-BEA3-6E95EE5C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20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35C8D1-BFA6-494C-83C9-11E1D26A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2881746-3BFC-4FF0-9E98-F6ED6F4F5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55054A3-A863-4EC9-BD96-B8CA7669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FB6FEBB-842A-49DA-971B-DB2A96BE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C130DD1-60DF-414A-9325-EE76B907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F7DF32F-5FEC-41D0-BFFA-B0F7A4693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F16B59F-E92B-4F23-9E6C-890DBD1F7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79D123B-74EA-4B4B-9E47-61772C22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112A4D3-FBB7-4965-9CAE-E42382ED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6C6D3F6-3346-41EF-A042-0C70C73B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60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B32645-7F4C-47F1-8F15-2D1611E8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75D943-E8AA-448E-A2A4-75D8D8996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261CDDE-4ECE-41CD-B841-A6FD1CBA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7F81099-11CD-43FE-9007-2E3528BE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4947F01-4E40-4487-BFA4-073DF63E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1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9D557-A92D-46E4-A1AD-34DEC051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6844D87-987C-47D3-A8EF-CAFC1BDC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C3C8262-7C0A-4A16-91FD-6780A362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545231D-BC66-4838-A973-56D4CC09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1CE8CE0-2272-4A28-A7A1-02C3A22F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0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8AA90A4-3FA2-4011-B247-A8A45033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3975B1D-948F-4606-AC3A-C770744A8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4F14AEC-0F20-48FA-93BA-579B80D97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31ECD6E-C44B-452D-8BA5-A03D77D5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9C82865-E22B-4E2C-8030-8FF60B1E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F182EBA-B9EA-4DB0-8622-DEC65114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73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70CBA3-F342-4BFB-8125-4657C653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99D2FA9-B8A7-4AA4-83D8-E9FA5D2BB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25855BA-7393-4F7D-9278-23695AD61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DBC5CBE-D485-4BFF-B823-0742006C3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8A863F12-7E2E-4132-8586-0421FB3D1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DD0CC6E-5860-403C-B72E-E1547AC6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2CA6365-B942-4824-A726-A2401DEB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66F3B84-981C-415B-815F-A49927F6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15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38A2163-19FA-4240-A355-A5B31266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BFBCE449-F048-43DD-BA8D-8D581E11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58EE7DB-4851-407D-94EA-524DFDFB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9E2FF4C-1678-4AA2-83BF-3550F5FE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74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898A8292-97A9-4F41-8E38-D41660C3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A01447C1-A171-4E92-B94D-F22E04CC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330B6879-4563-48C3-9B70-D5495376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FFAE5F-6F2E-4429-96E1-FA1CE30C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09BD401-68E2-440E-BFD4-C592ECD6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522124F-968A-4A78-8038-6591F6ACD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BE67127-BB63-4314-BE1A-44A30682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2F12F16-1228-4026-BEA6-0BA3B2E7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C032932-A57F-4CD6-AEA1-941C80B4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1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9C1133-C41E-47AD-B760-8A64824F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EFBA9B4-89FF-4943-920C-214FDE73D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0DC9A78-160F-4DAE-B8E8-42784AE3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0843284-B190-402C-A052-9CB85154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B3A8C88-6455-4D5F-B7FB-FB1FF962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DA18355-2932-45A1-8285-D8604FF7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73745D76-78EF-48B3-9018-83BE5009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E51D915-1FC8-4315-90F1-46C8A7364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2CF2485-C32B-488C-8D26-0913D49D4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9059-FD37-4E4C-A5D6-023973429D98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906603C-02DD-4909-929D-559AF2E08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6A26EB1-2DBC-4399-9B09-9023FA31B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BE1B-AEFF-40D6-AACE-D08EE70D39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6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comments" Target="../comments/commen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5F01262-2888-4C45-A3C1-DC75B527DB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18" y="0"/>
            <a:ext cx="9582912" cy="6726153"/>
          </a:xfrm>
          <a:prstGeom prst="rect">
            <a:avLst/>
          </a:prstGeom>
        </p:spPr>
      </p:pic>
      <p:pic>
        <p:nvPicPr>
          <p:cNvPr id="2" name="Audio registrato">
            <a:hlinkClick r:id="" action="ppaction://media"/>
            <a:extLst>
              <a:ext uri="{FF2B5EF4-FFF2-40B4-BE49-F238E27FC236}">
                <a16:creationId xmlns:a16="http://schemas.microsoft.com/office/drawing/2014/main" xmlns="" id="{FB38C4CA-AE06-4D8A-AF1A-83537FB11CB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62322" y="3726062"/>
            <a:ext cx="487363" cy="4873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E3D81D34-D8F3-45F9-9587-2D146609DBC1}"/>
              </a:ext>
            </a:extLst>
          </p:cNvPr>
          <p:cNvSpPr txBox="1"/>
          <p:nvPr/>
        </p:nvSpPr>
        <p:spPr>
          <a:xfrm>
            <a:off x="301841" y="6090082"/>
            <a:ext cx="570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Classe 3° sez. C/D</a:t>
            </a:r>
          </a:p>
          <a:p>
            <a:r>
              <a:rPr lang="it-IT" dirty="0"/>
              <a:t>docenti: T. Calabria, A. Festa, G. Palladino, E. Romano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16657" y="310551"/>
            <a:ext cx="9006839" cy="32090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dirty="0" smtClean="0">
                <a:solidFill>
                  <a:schemeClr val="tx1"/>
                </a:solidFill>
              </a:rPr>
              <a:t>GLI OGGETTI INTORNO A NOI SONO FATTI DI MATERIALI. I MATERIALI POSSONO ESSERE: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4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1216324" y="327804"/>
            <a:ext cx="2993367" cy="1390457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MATERIALI NATURALI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126856" y="327804"/>
            <a:ext cx="2889849" cy="1379425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tx1"/>
                </a:solidFill>
              </a:rPr>
              <a:t>MATERIALI </a:t>
            </a:r>
            <a:r>
              <a:rPr lang="it-IT" sz="4000" dirty="0" smtClean="0">
                <a:solidFill>
                  <a:schemeClr val="tx1"/>
                </a:solidFill>
              </a:rPr>
              <a:t>ARTIFICIALI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 rot="5400000">
            <a:off x="2385202" y="1957455"/>
            <a:ext cx="646981" cy="31917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 rot="5400000">
            <a:off x="8407878" y="1977478"/>
            <a:ext cx="646981" cy="3191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16324" y="2440534"/>
            <a:ext cx="309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CHE VENGONO DALLA NATURA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7337469" y="2460557"/>
            <a:ext cx="293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CHE </a:t>
            </a:r>
            <a:r>
              <a:rPr lang="it-IT" dirty="0" smtClean="0"/>
              <a:t>SONO FATTI DALL’UOMO</a:t>
            </a:r>
            <a:endParaRPr lang="it-IT" dirty="0"/>
          </a:p>
        </p:txBody>
      </p:sp>
      <p:pic>
        <p:nvPicPr>
          <p:cNvPr id="1026" name="Picture 2" descr="Giornata nazionale dell'albero, Erythros pianta alberi a Trapani [AUDIO e  FOTO] - Trapani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88" y="2809866"/>
            <a:ext cx="1955620" cy="129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utta e verdura di stagione: Marzo - La ricetta di Buonissi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943" y="4203410"/>
            <a:ext cx="2126699" cy="121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cciolina Di Acqua Sorridente Illustrazione Vettoriale - Illustrazione di  faccia, carattere: 1934389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" t="5259" r="3605" b="13748"/>
          <a:stretch/>
        </p:blipFill>
        <p:spPr bwMode="auto">
          <a:xfrm>
            <a:off x="1697943" y="5417388"/>
            <a:ext cx="1850369" cy="132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avolo in Legno di Acacia Allungabile 150x200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7" b="7117"/>
          <a:stretch/>
        </p:blipFill>
        <p:spPr bwMode="auto">
          <a:xfrm>
            <a:off x="8078486" y="2824084"/>
            <a:ext cx="1624942" cy="13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iciclare le bottiglie di plastica: 7 usi che non ti aspetti - MeteoWe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793" y="4295955"/>
            <a:ext cx="1836328" cy="11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4" descr="3 Modi per Fare una Maglietta - wikiHow"/>
          <p:cNvSpPr>
            <a:spLocks noChangeAspect="1" noChangeArrowheads="1"/>
          </p:cNvSpPr>
          <p:nvPr/>
        </p:nvSpPr>
        <p:spPr bwMode="auto">
          <a:xfrm>
            <a:off x="5606097" y="2164198"/>
            <a:ext cx="1731372" cy="17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18" descr="Een T shirt vermaken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44" name="Picture 20" descr="T-shirt in due materiali con ricami all'inglese Viola bimba Okaïdi &amp; Obaïbi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1" t="18724" r="20079" b="14301"/>
          <a:stretch/>
        </p:blipFill>
        <p:spPr bwMode="auto">
          <a:xfrm>
            <a:off x="8363307" y="5496017"/>
            <a:ext cx="1055299" cy="117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e 20"/>
          <p:cNvSpPr/>
          <p:nvPr/>
        </p:nvSpPr>
        <p:spPr>
          <a:xfrm>
            <a:off x="9909296" y="5962180"/>
            <a:ext cx="362310" cy="3364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9909296" y="4719525"/>
            <a:ext cx="362310" cy="3364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9909296" y="3308655"/>
            <a:ext cx="362310" cy="3364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949176" y="3268567"/>
            <a:ext cx="362310" cy="33643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3924817" y="4642184"/>
            <a:ext cx="362310" cy="33643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924817" y="6081685"/>
            <a:ext cx="362310" cy="33643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77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1259457" y="2153983"/>
            <a:ext cx="2993367" cy="1390457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MATERIALI NATURALI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7006087" y="2216989"/>
            <a:ext cx="2889849" cy="1379425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tx1"/>
                </a:solidFill>
              </a:rPr>
              <a:t>MATERIALI </a:t>
            </a:r>
            <a:r>
              <a:rPr lang="it-IT" sz="4000" dirty="0" smtClean="0">
                <a:solidFill>
                  <a:schemeClr val="tx1"/>
                </a:solidFill>
              </a:rPr>
              <a:t>ARTIFICIALI</a:t>
            </a:r>
            <a:endParaRPr lang="it-IT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Giornata nazionale dell'albero, Erythros pianta alberi a Trapani [AUDIO e  FOTO] - Trapani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83" y="4121207"/>
            <a:ext cx="1955620" cy="129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utta e verdura di stagione: Marzo - La ricetta di Buonissi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670" y="5474697"/>
            <a:ext cx="2126699" cy="121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Gocciolina Di Acqua Sorridente Illustrazione Vettoriale - Illustrazione di  faccia, carattere: 1934389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" t="5259" r="3605" b="13748"/>
          <a:stretch/>
        </p:blipFill>
        <p:spPr bwMode="auto">
          <a:xfrm>
            <a:off x="6356203" y="5417388"/>
            <a:ext cx="1850369" cy="132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Tavolo in Legno di Acacia Allungabile 150x200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7" b="7117"/>
          <a:stretch/>
        </p:blipFill>
        <p:spPr bwMode="auto">
          <a:xfrm>
            <a:off x="8537250" y="4382565"/>
            <a:ext cx="1624942" cy="130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Riciclare le bottiglie di plastica: 7 usi che non ti aspetti - MeteoWe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63" y="4233817"/>
            <a:ext cx="1836328" cy="118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T-shirt in due materiali con ricami all'inglese Viola bimba Okaïdi &amp; Obaïbi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1" t="18724" r="20079" b="14301"/>
          <a:stretch/>
        </p:blipFill>
        <p:spPr bwMode="auto">
          <a:xfrm>
            <a:off x="10485406" y="5574648"/>
            <a:ext cx="1055299" cy="117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224287" y="349738"/>
            <a:ext cx="11775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OSSERVA LE IMMAGINI, SONO MATERIALI NATURALI O ARTIFICIALI? PRENDIAMO IL QUADERNO, DIVIDIAMO IL FOGLIO IN DUE PARTI, RITAGLIAMO LE IMMAGINI E INCOLLIAMOLE NELLO SPAZIO GIUSTO.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68473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84</Words>
  <Application>Microsoft Office PowerPoint</Application>
  <PresentationFormat>Widescreen</PresentationFormat>
  <Paragraphs>10</Paragraphs>
  <Slides>3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TERESA CALABRIA</dc:creator>
  <cp:lastModifiedBy>Anna Festa</cp:lastModifiedBy>
  <cp:revision>17</cp:revision>
  <dcterms:created xsi:type="dcterms:W3CDTF">2020-11-11T22:24:55Z</dcterms:created>
  <dcterms:modified xsi:type="dcterms:W3CDTF">2020-11-13T11:07:13Z</dcterms:modified>
</cp:coreProperties>
</file>