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CALABRIA" initials="TC" lastIdx="1" clrIdx="0">
    <p:extLst>
      <p:ext uri="{19B8F6BF-5375-455C-9EA6-DF929625EA0E}">
        <p15:presenceInfo xmlns:p15="http://schemas.microsoft.com/office/powerpoint/2012/main" userId="a53348a360fb2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19:06:58.09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BA19A-DA7A-4E0A-AD1E-24406CF83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3E0261-5EF0-453B-B8B3-5C01D184F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33DF62-DCE2-4BB7-A330-CB85BC62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80D5E5-7B42-497B-A396-180557E9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2751BF-520B-4D51-BEA3-6E95EE5C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20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35C8D1-BFA6-494C-83C9-11E1D26A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881746-3BFC-4FF0-9E98-F6ED6F4F5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5054A3-A863-4EC9-BD96-B8CA7669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B6FEBB-842A-49DA-971B-DB2A96BE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130DD1-60DF-414A-9325-EE76B907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7DF32F-5FEC-41D0-BFFA-B0F7A4693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16B59F-E92B-4F23-9E6C-890DBD1F7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9D123B-74EA-4B4B-9E47-61772C22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12A4D3-FBB7-4965-9CAE-E42382ED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C6D3F6-3346-41EF-A042-0C70C73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60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32645-7F4C-47F1-8F15-2D1611E8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75D943-E8AA-448E-A2A4-75D8D899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61CDDE-4ECE-41CD-B841-A6FD1CBA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F81099-11CD-43FE-9007-2E3528B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947F01-4E40-4487-BFA4-073DF63E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71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D9D557-A92D-46E4-A1AD-34DEC051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844D87-987C-47D3-A8EF-CAFC1BDC5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C8262-7C0A-4A16-91FD-6780A362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45231D-BC66-4838-A973-56D4CC0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CE8CE0-2272-4A28-A7A1-02C3A22F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AA90A4-3FA2-4011-B247-A8A45033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975B1D-948F-4606-AC3A-C770744A8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F14AEC-0F20-48FA-93BA-579B80D97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1ECD6E-C44B-452D-8BA5-A03D77D5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C82865-E22B-4E2C-8030-8FF60B1E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182EBA-B9EA-4DB0-8622-DEC65114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73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0CBA3-F342-4BFB-8125-4657C653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9D2FA9-B8A7-4AA4-83D8-E9FA5D2BB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5855BA-7393-4F7D-9278-23695AD61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BC5CBE-D485-4BFF-B823-0742006C3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863F12-7E2E-4132-8586-0421FB3D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D0CC6E-5860-403C-B72E-E1547AC6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CA6365-B942-4824-A726-A2401DE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6F3B84-981C-415B-815F-A49927F6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1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A2163-19FA-4240-A355-A5B31266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BCE449-F048-43DD-BA8D-8D581E11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8EE7DB-4851-407D-94EA-524DFD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E2FF4C-1678-4AA2-83BF-3550F5FE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74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8A8292-97A9-4F41-8E38-D41660C3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1447C1-A171-4E92-B94D-F22E04CC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0B6879-4563-48C3-9B70-D5495376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FAE5F-6F2E-4429-96E1-FA1CE30C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9BD401-68E2-440E-BFD4-C592ECD6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22124F-968A-4A78-8038-6591F6ACD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E67127-BB63-4314-BE1A-44A30682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F12F16-1228-4026-BEA6-0BA3B2E7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032932-A57F-4CD6-AEA1-941C80B4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14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C1133-C41E-47AD-B760-8A64824F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FBA9B4-89FF-4943-920C-214FDE73D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DC9A78-160F-4DAE-B8E8-42784AE3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843284-B190-402C-A052-9CB85154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3A8C88-6455-4D5F-B7FB-FB1FF962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A18355-2932-45A1-8285-D8604FF7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2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745D76-78EF-48B3-9018-83BE5009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1D915-1FC8-4315-90F1-46C8A7364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CF2485-C32B-488C-8D26-0913D49D4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9059-FD37-4E4C-A5D6-023973429D98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06603C-02DD-4909-929D-559AF2E08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A26EB1-2DBC-4399-9B09-9023FA31B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BE1B-AEFF-40D6-AACE-D08EE70D3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6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F01262-2888-4C45-A3C1-DC75B527D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46526"/>
            <a:ext cx="9582912" cy="6726153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B38C4CA-AE06-4D8A-AF1A-83537FB11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0729" y="3726062"/>
            <a:ext cx="487363" cy="487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81D34-D8F3-45F9-9587-2D146609DBC1}"/>
              </a:ext>
            </a:extLst>
          </p:cNvPr>
          <p:cNvSpPr txBox="1"/>
          <p:nvPr/>
        </p:nvSpPr>
        <p:spPr>
          <a:xfrm>
            <a:off x="301841" y="6090082"/>
            <a:ext cx="570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Classe 3° sez. C/D</a:t>
            </a:r>
          </a:p>
          <a:p>
            <a:r>
              <a:rPr lang="it-IT" dirty="0"/>
              <a:t>docenti: T. Calabria, A. Festa, G. Palladino, E. Romano</a:t>
            </a:r>
          </a:p>
        </p:txBody>
      </p:sp>
    </p:spTree>
    <p:extLst>
      <p:ext uri="{BB962C8B-B14F-4D97-AF65-F5344CB8AC3E}">
        <p14:creationId xmlns:p14="http://schemas.microsoft.com/office/powerpoint/2010/main" val="30336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EC942-AE15-41BA-B0B4-40A3D73D8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0"/>
            <a:ext cx="7699248" cy="6642489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E1B3174-3C72-4B9C-BD24-E8238198CE98}"/>
              </a:ext>
            </a:extLst>
          </p:cNvPr>
          <p:cNvCxnSpPr/>
          <p:nvPr/>
        </p:nvCxnSpPr>
        <p:spPr>
          <a:xfrm>
            <a:off x="6622742" y="4678532"/>
            <a:ext cx="1047565" cy="168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91589E0-F579-448B-B327-8B5E103334B1}"/>
              </a:ext>
            </a:extLst>
          </p:cNvPr>
          <p:cNvCxnSpPr/>
          <p:nvPr/>
        </p:nvCxnSpPr>
        <p:spPr>
          <a:xfrm flipV="1">
            <a:off x="6622742" y="5122416"/>
            <a:ext cx="1047565" cy="266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F97F02-118E-4736-9392-7FE80E844EB8}"/>
              </a:ext>
            </a:extLst>
          </p:cNvPr>
          <p:cNvSpPr txBox="1"/>
          <p:nvPr/>
        </p:nvSpPr>
        <p:spPr>
          <a:xfrm>
            <a:off x="7670307" y="4829453"/>
            <a:ext cx="2026742" cy="369332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Materiali organici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9C50B40-99A6-4BA5-B172-4FD3FA20AACF}"/>
              </a:ext>
            </a:extLst>
          </p:cNvPr>
          <p:cNvCxnSpPr>
            <a:cxnSpLocks/>
          </p:cNvCxnSpPr>
          <p:nvPr/>
        </p:nvCxnSpPr>
        <p:spPr>
          <a:xfrm>
            <a:off x="6622742" y="6036816"/>
            <a:ext cx="11274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13ECBD-24FE-48E8-82CE-A1F92407C163}"/>
              </a:ext>
            </a:extLst>
          </p:cNvPr>
          <p:cNvSpPr txBox="1"/>
          <p:nvPr/>
        </p:nvSpPr>
        <p:spPr>
          <a:xfrm>
            <a:off x="7853615" y="5719159"/>
            <a:ext cx="202674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dirty="0"/>
              <a:t>Materiali inorganici</a:t>
            </a:r>
          </a:p>
          <a:p>
            <a:endParaRPr lang="it-IT" dirty="0"/>
          </a:p>
        </p:txBody>
      </p:sp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D03FDF1-C8DF-4BD4-9A3B-F223DF47F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6376" y="2456556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6000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DA302E-5CB2-40E7-8666-B966933CB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41" y="0"/>
            <a:ext cx="4848301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23921A-1B5F-41B0-89C3-3CEC4CA75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8" y="179294"/>
            <a:ext cx="4848301" cy="68580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260E02C-564A-42E4-9186-D8B6E2574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3152" y="1790731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9603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6E9263-2D03-43E3-8E13-423520BD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506028"/>
            <a:ext cx="4778313" cy="55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6222DA-5A22-4CA9-A4EE-1185DD5A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94" y="1282212"/>
            <a:ext cx="6968971" cy="50604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4B2B81-DB12-4904-AD5C-D75BF1BE0B91}"/>
              </a:ext>
            </a:extLst>
          </p:cNvPr>
          <p:cNvSpPr txBox="1"/>
          <p:nvPr/>
        </p:nvSpPr>
        <p:spPr>
          <a:xfrm>
            <a:off x="3338004" y="744965"/>
            <a:ext cx="575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Inserisci i seguenti materiali nelle giuste caselle</a:t>
            </a:r>
          </a:p>
        </p:txBody>
      </p:sp>
    </p:spTree>
    <p:extLst>
      <p:ext uri="{BB962C8B-B14F-4D97-AF65-F5344CB8AC3E}">
        <p14:creationId xmlns:p14="http://schemas.microsoft.com/office/powerpoint/2010/main" val="1179189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</Words>
  <Application>Microsoft Office PowerPoint</Application>
  <PresentationFormat>Widescreen</PresentationFormat>
  <Paragraphs>5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10</cp:revision>
  <dcterms:created xsi:type="dcterms:W3CDTF">2020-11-11T22:24:55Z</dcterms:created>
  <dcterms:modified xsi:type="dcterms:W3CDTF">2020-11-12T18:22:52Z</dcterms:modified>
</cp:coreProperties>
</file>