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7575" y="566670"/>
            <a:ext cx="1154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Algerian" panose="04020705040A02060702" pitchFamily="82" charset="0"/>
              </a:rPr>
              <a:t>Il verbo </a:t>
            </a:r>
            <a:r>
              <a:rPr lang="it-IT" sz="9600" dirty="0" err="1" smtClean="0">
                <a:latin typeface="Algerian" panose="04020705040A02060702" pitchFamily="82" charset="0"/>
              </a:rPr>
              <a:t>have</a:t>
            </a:r>
            <a:r>
              <a:rPr lang="it-IT" sz="9600" dirty="0" smtClean="0">
                <a:latin typeface="Algerian" panose="04020705040A02060702" pitchFamily="82" charset="0"/>
              </a:rPr>
              <a:t> </a:t>
            </a:r>
            <a:r>
              <a:rPr lang="it-IT" sz="9600" dirty="0" err="1" smtClean="0">
                <a:latin typeface="Algerian" panose="04020705040A02060702" pitchFamily="82" charset="0"/>
              </a:rPr>
              <a:t>got</a:t>
            </a:r>
            <a:endParaRPr lang="it-IT" sz="9600" dirty="0"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20472" y="2136330"/>
            <a:ext cx="674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Algerian" panose="04020705040A02060702" pitchFamily="82" charset="0"/>
              </a:rPr>
              <a:t>Simple </a:t>
            </a:r>
            <a:r>
              <a:rPr lang="it-IT" sz="6000" dirty="0" err="1" smtClean="0">
                <a:latin typeface="Algerian" panose="04020705040A02060702" pitchFamily="82" charset="0"/>
              </a:rPr>
              <a:t>present</a:t>
            </a:r>
            <a:endParaRPr lang="it-IT" sz="6000" dirty="0"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69713" y="3438660"/>
            <a:ext cx="3284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Forma affermativa</a:t>
            </a:r>
            <a:endParaRPr lang="it-IT" sz="4800" b="1" dirty="0"/>
          </a:p>
        </p:txBody>
      </p:sp>
      <p:sp>
        <p:nvSpPr>
          <p:cNvPr id="5" name="Stella a 4 punte 4"/>
          <p:cNvSpPr/>
          <p:nvPr/>
        </p:nvSpPr>
        <p:spPr>
          <a:xfrm flipH="1">
            <a:off x="115909" y="2588654"/>
            <a:ext cx="1996225" cy="26916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761409" y="3392493"/>
            <a:ext cx="405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Forma negativa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8076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" y="159680"/>
            <a:ext cx="10805373" cy="66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4" y="489397"/>
            <a:ext cx="10894595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2" y="394736"/>
            <a:ext cx="5035640" cy="60061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107583"/>
            <a:ext cx="1921572" cy="14413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32" y="4131840"/>
            <a:ext cx="2037276" cy="20372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32" y="888641"/>
            <a:ext cx="1642615" cy="16549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61" y="4131840"/>
            <a:ext cx="1782995" cy="20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8" y="180304"/>
            <a:ext cx="4846212" cy="65231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01553" y="887272"/>
            <a:ext cx="231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lgerian" panose="04020705040A02060702" pitchFamily="82" charset="0"/>
              </a:rPr>
              <a:t>a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51572" y="819884"/>
            <a:ext cx="95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Arial Black" panose="020B0A04020102020204" pitchFamily="34" charset="0"/>
              </a:rPr>
              <a:t>apple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78672" y="191220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lgerian" panose="04020705040A02060702" pitchFamily="82" charset="0"/>
              </a:rPr>
              <a:t>B</a:t>
            </a:r>
            <a:endParaRPr lang="it-IT" sz="2800" dirty="0">
              <a:latin typeface="Algerian" panose="04020705040A02060702" pitchFamily="8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680361" y="2010714"/>
            <a:ext cx="130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bear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6788328" y="887272"/>
            <a:ext cx="13517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7495504" y="208637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6831258" y="1957878"/>
            <a:ext cx="13742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943092" y="3257213"/>
            <a:ext cx="594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latin typeface="Bahnschrift SemiBold" panose="020B0502040204020203" pitchFamily="34" charset="0"/>
              </a:rPr>
              <a:t>You</a:t>
            </a:r>
            <a:r>
              <a:rPr lang="it-IT" sz="3200" b="1" dirty="0" smtClean="0">
                <a:latin typeface="Bahnschrift SemiBold" panose="020B0502040204020203" pitchFamily="34" charset="0"/>
              </a:rPr>
              <a:t> continue on </a:t>
            </a:r>
            <a:r>
              <a:rPr lang="it-IT" sz="3200" b="1" dirty="0" err="1" smtClean="0">
                <a:latin typeface="Bahnschrift SemiBold" panose="020B0502040204020203" pitchFamily="34" charset="0"/>
              </a:rPr>
              <a:t>your</a:t>
            </a:r>
            <a:r>
              <a:rPr lang="it-IT" sz="3200" b="1" dirty="0" smtClean="0">
                <a:latin typeface="Bahnschrift SemiBold" panose="020B0502040204020203" pitchFamily="34" charset="0"/>
              </a:rPr>
              <a:t> notebook!</a:t>
            </a:r>
            <a:endParaRPr lang="it-IT" sz="32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076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281</TotalTime>
  <Words>20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Arial Black</vt:lpstr>
      <vt:lpstr>Bahnschrift SemiBold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12</cp:revision>
  <dcterms:created xsi:type="dcterms:W3CDTF">2020-11-09T15:45:19Z</dcterms:created>
  <dcterms:modified xsi:type="dcterms:W3CDTF">2020-11-11T16:00:16Z</dcterms:modified>
</cp:coreProperties>
</file>