
<file path=[Content_Types].xml><?xml version="1.0" encoding="utf-8"?>
<Types xmlns="http://schemas.openxmlformats.org/package/2006/content-types">
  <Default Extension="png" ContentType="image/png"/>
  <Default Extension="jfif" ContentType="image/jpe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E9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6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579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552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7384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986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9007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074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523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29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815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735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578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777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872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231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920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081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218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  <p:sldLayoutId id="214748386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 rot="10800000" flipV="1">
            <a:off x="2114550" y="1004207"/>
            <a:ext cx="6915254" cy="277586"/>
          </a:xfrm>
        </p:spPr>
        <p:txBody>
          <a:bodyPr>
            <a:normAutofit fontScale="90000"/>
          </a:bodyPr>
          <a:lstStyle/>
          <a:p>
            <a:pPr algn="ctr"/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ATTIVITA’ ASINCRONA </a:t>
            </a:r>
            <a:b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EDUCAZIONE CIVICA</a:t>
            </a:r>
            <a:b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INS. R, ZANFARDINO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 C   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86" y="1720220"/>
            <a:ext cx="8724097" cy="4965886"/>
          </a:xfrm>
          <a:prstGeom prst="rect">
            <a:avLst/>
          </a:prstGeom>
        </p:spPr>
      </p:pic>
      <p:sp>
        <p:nvSpPr>
          <p:cNvPr id="5" name="Pergamena 2 4"/>
          <p:cNvSpPr/>
          <p:nvPr/>
        </p:nvSpPr>
        <p:spPr>
          <a:xfrm>
            <a:off x="7935685" y="359228"/>
            <a:ext cx="3037115" cy="1845129"/>
          </a:xfrm>
          <a:prstGeom prst="horizontalScroll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ARTICOLO 1</a:t>
            </a:r>
          </a:p>
          <a:p>
            <a:pPr algn="ctr"/>
            <a:r>
              <a:rPr lang="it-IT" dirty="0" smtClean="0"/>
              <a:t>L’ITALIA E’UNA </a:t>
            </a:r>
          </a:p>
          <a:p>
            <a:pPr algn="ctr"/>
            <a:r>
              <a:rPr lang="it-IT" dirty="0" smtClean="0"/>
              <a:t>REPUBBLICA FONDATA SUL  LAVORO</a:t>
            </a:r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4756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1179"/>
          </a:xfrm>
        </p:spPr>
        <p:txBody>
          <a:bodyPr>
            <a:normAutofit/>
          </a:bodyPr>
          <a:lstStyle/>
          <a:p>
            <a:pPr algn="ctr"/>
            <a:r>
              <a:rPr lang="it-IT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 COSTITUZIONE ITALIANA</a:t>
            </a:r>
            <a:r>
              <a:rPr lang="it-IT" sz="1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1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 PROTEGGE SILENZIOSAMENTE OGNI GIORNO GARANTENDO A CIASCUNO DI NOI UNA VITA DIGNITOSA</a:t>
            </a:r>
            <a:endParaRPr lang="it-IT" sz="1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278" y="2536145"/>
            <a:ext cx="7057158" cy="3881437"/>
          </a:xfrm>
        </p:spPr>
      </p:pic>
      <p:sp>
        <p:nvSpPr>
          <p:cNvPr id="3" name="Rettangolo 2"/>
          <p:cNvSpPr/>
          <p:nvPr/>
        </p:nvSpPr>
        <p:spPr>
          <a:xfrm>
            <a:off x="1714501" y="1330780"/>
            <a:ext cx="6351814" cy="9307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Costituzione Italiana </a:t>
            </a:r>
            <a:r>
              <a:rPr lang="it-IT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garantisce ai cittadini </a:t>
            </a:r>
            <a:r>
              <a:rPr lang="it-IT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diritti </a:t>
            </a:r>
            <a:r>
              <a:rPr lang="it-IT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legati alle </a:t>
            </a:r>
            <a:r>
              <a:rPr lang="it-IT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libertà fondamentali </a:t>
            </a:r>
            <a:r>
              <a:rPr lang="it-IT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dell’uomo e stabilisce </a:t>
            </a:r>
            <a:r>
              <a:rPr lang="it-IT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doveri </a:t>
            </a:r>
            <a:r>
              <a:rPr lang="it-IT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 riguardano la vita sociale, economica , e politica</a:t>
            </a:r>
            <a:endParaRPr lang="it-IT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84245" y="175702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22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92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34" y="677637"/>
            <a:ext cx="8531916" cy="5876618"/>
          </a:xfr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tx2"/>
            </a:solidFill>
          </a:ln>
          <a:effectLst/>
        </p:spPr>
      </p:pic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03089" y="51480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17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8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24" y="860516"/>
            <a:ext cx="10538460" cy="5760720"/>
          </a:xfrm>
        </p:spPr>
      </p:pic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15211" y="316003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7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" y="217170"/>
            <a:ext cx="8641080" cy="5617527"/>
          </a:xfrm>
        </p:spPr>
      </p:pic>
    </p:spTree>
    <p:extLst>
      <p:ext uri="{BB962C8B-B14F-4D97-AF65-F5344CB8AC3E}">
        <p14:creationId xmlns:p14="http://schemas.microsoft.com/office/powerpoint/2010/main" val="255296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e 2"/>
          <p:cNvSpPr/>
          <p:nvPr/>
        </p:nvSpPr>
        <p:spPr>
          <a:xfrm>
            <a:off x="3047998" y="274187"/>
            <a:ext cx="3722914" cy="2245178"/>
          </a:xfrm>
          <a:prstGeom prst="ellipse">
            <a:avLst/>
          </a:prstGeom>
          <a:solidFill>
            <a:srgbClr val="65E97B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ARTICOLO 2</a:t>
            </a:r>
          </a:p>
          <a:p>
            <a:pPr algn="ctr"/>
            <a:r>
              <a:rPr lang="it-IT" dirty="0" smtClean="0">
                <a:solidFill>
                  <a:srgbClr val="FF0000"/>
                </a:solidFill>
              </a:rPr>
              <a:t>LA REPUBBLICA RICONOSCE E GARANTISCE I DIRITTI INVIOLABILI DEL’UOMO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6" name="Ovale 5"/>
          <p:cNvSpPr/>
          <p:nvPr/>
        </p:nvSpPr>
        <p:spPr>
          <a:xfrm>
            <a:off x="9293687" y="146275"/>
            <a:ext cx="2707814" cy="1976440"/>
          </a:xfrm>
          <a:prstGeom prst="ellipse">
            <a:avLst/>
          </a:prstGeom>
          <a:solidFill>
            <a:srgbClr val="65E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LA LIBERTA’ INDIVIDUALE E’ INVIOLABILE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7" name="Ovale 6"/>
          <p:cNvSpPr/>
          <p:nvPr/>
        </p:nvSpPr>
        <p:spPr>
          <a:xfrm>
            <a:off x="8516694" y="3984174"/>
            <a:ext cx="3484807" cy="2596242"/>
          </a:xfrm>
          <a:prstGeom prst="ellipse">
            <a:avLst/>
          </a:prstGeom>
          <a:solidFill>
            <a:srgbClr val="65E9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….ARTICOLO 34</a:t>
            </a:r>
          </a:p>
          <a:p>
            <a:pPr algn="ctr"/>
            <a:r>
              <a:rPr lang="it-IT" dirty="0" smtClean="0">
                <a:solidFill>
                  <a:srgbClr val="FF0000"/>
                </a:solidFill>
              </a:rPr>
              <a:t>LA SCUOLA E’ APERTA A TUTTI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Fumetto 4 3"/>
          <p:cNvSpPr/>
          <p:nvPr/>
        </p:nvSpPr>
        <p:spPr>
          <a:xfrm>
            <a:off x="3909332" y="4084187"/>
            <a:ext cx="2277834" cy="189275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Q</a:t>
            </a:r>
            <a:r>
              <a:rPr lang="it-IT" dirty="0" smtClean="0"/>
              <a:t>uando studi, quale articolo stai utilizzando?</a:t>
            </a:r>
            <a:endParaRPr lang="it-IT" dirty="0"/>
          </a:p>
        </p:txBody>
      </p:sp>
      <p:sp>
        <p:nvSpPr>
          <p:cNvPr id="8" name="Fumetto 4 7"/>
          <p:cNvSpPr/>
          <p:nvPr/>
        </p:nvSpPr>
        <p:spPr>
          <a:xfrm>
            <a:off x="374191" y="1306967"/>
            <a:ext cx="2049235" cy="163149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Quando esprimi le tue idee, quale articolo stai utilizzando?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e 8"/>
          <p:cNvSpPr/>
          <p:nvPr/>
        </p:nvSpPr>
        <p:spPr>
          <a:xfrm>
            <a:off x="431341" y="3984174"/>
            <a:ext cx="3128283" cy="2596242"/>
          </a:xfrm>
          <a:prstGeom prst="ellipse">
            <a:avLst/>
          </a:prstGeom>
          <a:solidFill>
            <a:srgbClr val="65E9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ARTICOLO 21</a:t>
            </a:r>
          </a:p>
          <a:p>
            <a:pPr algn="ctr"/>
            <a:r>
              <a:rPr lang="it-IT" dirty="0" smtClean="0">
                <a:solidFill>
                  <a:srgbClr val="FF0000"/>
                </a:solidFill>
              </a:rPr>
              <a:t>TUTTI HANNO IL DIRITTO DI MANIFESTARE IL LORO PENSIERO…</a:t>
            </a:r>
          </a:p>
        </p:txBody>
      </p:sp>
      <p:sp>
        <p:nvSpPr>
          <p:cNvPr id="10" name="Fumetto 4 9"/>
          <p:cNvSpPr/>
          <p:nvPr/>
        </p:nvSpPr>
        <p:spPr>
          <a:xfrm>
            <a:off x="6558655" y="1567544"/>
            <a:ext cx="3140516" cy="224586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Quando scegli liberamente una scuola o un lavoro ,quale articolo stai utilizzando?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4221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74</TotalTime>
  <Words>114</Words>
  <Application>Microsoft Office PowerPoint</Application>
  <PresentationFormat>Widescreen</PresentationFormat>
  <Paragraphs>16</Paragraphs>
  <Slides>6</Slides>
  <Notes>0</Notes>
  <HiddenSlides>0</HiddenSlides>
  <MMClips>3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Sfaccettatura</vt:lpstr>
      <vt:lpstr>ATTIVITA’ ASINCRONA  EDUCAZIONE CIVICA INS. R, ZANFARDINO  5 C     </vt:lpstr>
      <vt:lpstr>LA  COSTITUZIONE ITALIANA CI PROTEGGE SILENZIOSAMENTE OGNI GIORNO GARANTENDO A CIASCUNO DI NOI UNA VITA DIGNITOSA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Rosa Zanfardino</dc:creator>
  <cp:lastModifiedBy>Rosa Zanfardino</cp:lastModifiedBy>
  <cp:revision>14</cp:revision>
  <dcterms:created xsi:type="dcterms:W3CDTF">2020-11-25T18:35:18Z</dcterms:created>
  <dcterms:modified xsi:type="dcterms:W3CDTF">2020-11-26T18:08:37Z</dcterms:modified>
</cp:coreProperties>
</file>