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64" r:id="rId2"/>
    <p:sldId id="265" r:id="rId3"/>
    <p:sldId id="261" r:id="rId4"/>
    <p:sldId id="262" r:id="rId5"/>
    <p:sldId id="257" r:id="rId6"/>
    <p:sldId id="260" r:id="rId7"/>
    <p:sldId id="256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5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34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50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0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03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52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6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0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9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1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46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6D97ED-5771-4220-BB70-C3EC3DD0AC66}" type="datetimeFigureOut">
              <a:rPr lang="it-IT" smtClean="0"/>
              <a:t>01/11/2020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9CDF35-64E7-47F5-9C80-756A6C2768D2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8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1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11" Type="http://schemas.openxmlformats.org/officeDocument/2006/relationships/image" Target="../media/image10.gif"/><Relationship Id="rId5" Type="http://schemas.openxmlformats.org/officeDocument/2006/relationships/image" Target="../media/image3.png"/><Relationship Id="rId10" Type="http://schemas.openxmlformats.org/officeDocument/2006/relationships/image" Target="../media/image9.gif"/><Relationship Id="rId4" Type="http://schemas.openxmlformats.org/officeDocument/2006/relationships/image" Target="../media/image6.gi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pixabay.com/it/matita-giallo-tagliente-colorato-34532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to.wuestenigel.com/three-color-ring-for-wedding/" TargetMode="External"/><Relationship Id="rId11" Type="http://schemas.openxmlformats.org/officeDocument/2006/relationships/hyperlink" Target="http://www.ciaomaestra.com/2011/07/ricopia-il-modello-coloring-guidato-per.html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3.jpg"/><Relationship Id="rId4" Type="http://schemas.openxmlformats.org/officeDocument/2006/relationships/image" Target="../media/image5.jpg"/><Relationship Id="rId9" Type="http://schemas.openxmlformats.org/officeDocument/2006/relationships/hyperlink" Target="https://pxhere.com/it/photo/109793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bEVnGmhdY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4EC3C-C154-4ABA-84FA-8998939B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921" y="-1144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RIPETIAMO LE VOCALI …E GIOCHIAMO CON LE DITA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D1AFA66F-4D69-4012-A782-52AC0AAE7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6" y="2157649"/>
            <a:ext cx="4705067" cy="3528800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0ACAD1-E4BA-4E4D-8E10-1A820E53E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467" y="1958017"/>
            <a:ext cx="4606877" cy="4165569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85CDC4B-0E0D-4A74-8233-23F08E0D2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5239" y="1913967"/>
            <a:ext cx="487363" cy="4873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C05006-51CD-4727-8E56-DE8295BDF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0487">
            <a:off x="1607313" y="422101"/>
            <a:ext cx="1860838" cy="14670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BCD658-107B-4FF8-875E-9D820AA90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2" y="147496"/>
            <a:ext cx="1073642" cy="11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C0646-0074-461C-A0F9-017B060B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62" y="-9548"/>
            <a:ext cx="10054668" cy="1425717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ASCOLTATE ADESSO LA STORIA CHE VI RACCONTA LA MAESTRA CON ATTENZIONE PERCHE’ AVETE UN BEL COMPITO DA SVOLGERE PER GLI ABITANTI DEL </a:t>
            </a:r>
            <a:r>
              <a:rPr lang="it-IT" dirty="0"/>
              <a:t>REGNO SENZA VOCALI</a:t>
            </a:r>
            <a:endParaRPr lang="it-IT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F3D7C9C-93A2-490A-B27A-546BAC716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81" y="2470351"/>
            <a:ext cx="3470335" cy="3678556"/>
          </a:xfr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D2FAC20-C270-4C0D-8472-A6D6BA622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708" y="1657590"/>
            <a:ext cx="487363" cy="48736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297CF0-6A8C-493E-BF22-7509E0F89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5" y="159845"/>
            <a:ext cx="1030099" cy="10869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6741201-76D4-4ECB-B432-41E6EBB34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1392">
            <a:off x="2123746" y="1051113"/>
            <a:ext cx="1409744" cy="15317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245CE7-F695-468A-9A18-77EA83683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" y="2657528"/>
            <a:ext cx="1782147" cy="14267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ABF3FCD-D3FB-4841-BE6B-AC732B258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98" y="1984170"/>
            <a:ext cx="1738158" cy="134671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B1965C0-0D1F-45F3-BBE4-3802C54B5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12" y="1826184"/>
            <a:ext cx="1738158" cy="142571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67C6FBB-FDEA-4E31-8B90-F49003381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79" y="4265710"/>
            <a:ext cx="2015412" cy="159900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A686A65-D9B3-42B3-A263-B16A3B338A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16" y="4609322"/>
            <a:ext cx="1893076" cy="15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3E9F4-E2CA-428E-8E12-CDEC887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09" y="224441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ARTE – IO … PICCOLO ARTISTA </a:t>
            </a:r>
            <a:br>
              <a:rPr lang="it-IT" dirty="0"/>
            </a:br>
            <a:r>
              <a:rPr lang="it-IT" sz="3200" dirty="0"/>
              <a:t>L’AUTUNNO E I SUOI </a:t>
            </a:r>
            <a:r>
              <a:rPr lang="it-IT" sz="3200" dirty="0">
                <a:solidFill>
                  <a:srgbClr val="FFC000"/>
                </a:solidFill>
              </a:rPr>
              <a:t>C</a:t>
            </a:r>
            <a:r>
              <a:rPr lang="it-IT" sz="3200" dirty="0">
                <a:solidFill>
                  <a:srgbClr val="92D050"/>
                </a:solidFill>
              </a:rPr>
              <a:t>O</a:t>
            </a:r>
            <a:r>
              <a:rPr lang="it-IT" sz="3200" dirty="0">
                <a:solidFill>
                  <a:srgbClr val="00B0F0"/>
                </a:solidFill>
              </a:rPr>
              <a:t>L</a:t>
            </a:r>
            <a:r>
              <a:rPr lang="it-IT" sz="3200" dirty="0">
                <a:solidFill>
                  <a:srgbClr val="FF0000"/>
                </a:solidFill>
              </a:rPr>
              <a:t>O</a:t>
            </a:r>
            <a:r>
              <a:rPr lang="it-IT" sz="3200" dirty="0">
                <a:solidFill>
                  <a:srgbClr val="FFFF00"/>
                </a:solidFill>
              </a:rPr>
              <a:t>R</a:t>
            </a:r>
            <a:r>
              <a:rPr lang="it-IT" sz="3200" dirty="0">
                <a:solidFill>
                  <a:srgbClr val="7030A0"/>
                </a:solidFill>
              </a:rPr>
              <a:t>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1DDF9B-8D43-47B4-9F4A-F4059BB9F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394" y="2067667"/>
            <a:ext cx="4625735" cy="380489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FB2018-806E-43FD-A0A9-BFC467652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931" y="2147505"/>
            <a:ext cx="4589836" cy="36452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29AFE93-A294-4DE7-8F45-80A351E86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4" y="277754"/>
            <a:ext cx="1010204" cy="10659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F05CF8-51BF-4734-9F54-92E9FFBFC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72" y="4958544"/>
            <a:ext cx="2713685" cy="130649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6B777D2-8984-4734-A553-E809AD074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433">
            <a:off x="4626993" y="2016055"/>
            <a:ext cx="2938012" cy="3579876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79E95D2-E403-4C2E-8C6F-AD8EAB0F3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283" y="3300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881F5-BDB5-4F4F-AEA8-FF402CAE6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br>
              <a:rPr lang="it-IT" sz="3200" dirty="0">
                <a:solidFill>
                  <a:srgbClr val="FF0000"/>
                </a:solidFill>
              </a:rPr>
            </a:b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819F5C26-C0C8-4FC0-ADC9-C938B2E9D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6355" y="4418934"/>
            <a:ext cx="8564540" cy="1273509"/>
          </a:xfrm>
        </p:spPr>
        <p:txBody>
          <a:bodyPr/>
          <a:lstStyle/>
          <a:p>
            <a:pPr algn="ctr"/>
            <a:r>
              <a:rPr lang="it-IT" dirty="0"/>
              <a:t>PER CHI NON AVESSE SEGUITO LA LEZIONE DI </a:t>
            </a:r>
            <a:r>
              <a:rPr lang="it-IT" dirty="0">
                <a:solidFill>
                  <a:srgbClr val="FF0000"/>
                </a:solidFill>
              </a:rPr>
              <a:t>INGLESE</a:t>
            </a:r>
            <a:r>
              <a:rPr lang="it-IT" dirty="0"/>
              <a:t> C’E UN PICCOLO RIEPILOGO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14464C6-CBB4-45C0-9F5A-15558BB3D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147" y="3547518"/>
            <a:ext cx="487363" cy="4873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7FB6B8-F5DF-4E11-BD1B-B23580923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7" y="330229"/>
            <a:ext cx="5320603" cy="29928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B044F1-FBAF-4455-9F07-1D889C30E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2138" y="613629"/>
            <a:ext cx="3858581" cy="325142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9E9AD77-CF7B-4F52-9337-B0754BDFE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94098">
            <a:off x="1411570" y="3193225"/>
            <a:ext cx="1149319" cy="9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B42FED-F6B6-4655-81F3-AA32F828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72" y="28775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3100" dirty="0"/>
            </a:br>
            <a:r>
              <a:rPr lang="it-IT" sz="3100" dirty="0"/>
              <a:t>FACCIAMO UN PO’ DI</a:t>
            </a:r>
            <a:br>
              <a:rPr lang="it-IT" sz="3100" dirty="0"/>
            </a:br>
            <a:r>
              <a:rPr lang="it-IT" sz="3100" dirty="0">
                <a:solidFill>
                  <a:srgbClr val="FF0000"/>
                </a:solidFill>
              </a:rPr>
              <a:t>STORIA </a:t>
            </a:r>
            <a:br>
              <a:rPr lang="it-IT" sz="3100" dirty="0"/>
            </a:br>
            <a:r>
              <a:rPr lang="it-IT" sz="3100" dirty="0"/>
              <a:t>ATTACCATE UNA VOSTRA FOTO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285B18-04FC-48A0-B811-2F60C6B09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4337" y="1817315"/>
            <a:ext cx="4608635" cy="420064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3EC8CDF-F81D-4006-B98E-46F744675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77" y="1789982"/>
            <a:ext cx="1713995" cy="18661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F6FFD7-AFA0-4CEA-AC05-411AE6FF2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24" y="3832755"/>
            <a:ext cx="1713995" cy="1797552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9F2BFB5C-4A64-4BCC-8C89-7D5D08EABFDA}"/>
              </a:ext>
            </a:extLst>
          </p:cNvPr>
          <p:cNvSpPr/>
          <p:nvPr/>
        </p:nvSpPr>
        <p:spPr>
          <a:xfrm>
            <a:off x="4278572" y="2532406"/>
            <a:ext cx="1220964" cy="896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A78073E3-592A-4B35-BDA4-3ECCDFCB5352}"/>
              </a:ext>
            </a:extLst>
          </p:cNvPr>
          <p:cNvSpPr/>
          <p:nvPr/>
        </p:nvSpPr>
        <p:spPr>
          <a:xfrm>
            <a:off x="4386916" y="4131217"/>
            <a:ext cx="1112620" cy="994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055EC3-688C-46EC-A704-ACFFCCBFC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9" y="174898"/>
            <a:ext cx="1296232" cy="1367748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4BF59A-1CE1-4F18-ADEB-4EE75F1D8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892" y="2828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B689E-43BF-43F9-B1BB-35FA1930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401" y="843533"/>
            <a:ext cx="9601196" cy="542135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b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RIEPILOGO ATTIVITA’ SVOLTE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9430048-94C9-4F72-A48D-BE5EECF88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1195" y="477481"/>
            <a:ext cx="1392702" cy="1392702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D7DEB8C-447B-490E-A08F-F718EB9C2B71}"/>
              </a:ext>
            </a:extLst>
          </p:cNvPr>
          <p:cNvSpPr/>
          <p:nvPr/>
        </p:nvSpPr>
        <p:spPr>
          <a:xfrm>
            <a:off x="943365" y="1691980"/>
            <a:ext cx="10445268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it-IT" sz="16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RIPETIAMO LE VOCALI </a:t>
            </a:r>
          </a:p>
          <a:p>
            <a:pPr algn="ctr"/>
            <a:r>
              <a:rPr lang="it-IT" sz="1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COMPLETARE</a:t>
            </a:r>
            <a:r>
              <a:rPr lang="it-IT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LIBRO ARANCIONE </a:t>
            </a:r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PAG. 18-19-20-21-34-35</a:t>
            </a:r>
          </a:p>
          <a:p>
            <a:pPr algn="ctr"/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COPIARE SUL QUADERNO LA PAG.22 (DISEGNO NO) LEGGERE TANTE VOLTE</a:t>
            </a:r>
          </a:p>
          <a:p>
            <a:pPr algn="ctr"/>
            <a:r>
              <a:rPr lang="it-IT" sz="1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LIBRO BLU </a:t>
            </a:r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PAG. 4 E 7</a:t>
            </a:r>
          </a:p>
          <a:p>
            <a:pPr algn="ctr"/>
            <a:r>
              <a:rPr lang="it-IT" sz="1600" b="1" dirty="0">
                <a:ln w="0"/>
                <a:solidFill>
                  <a:srgbClr val="F47CD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LIBRO ROSA </a:t>
            </a:r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2-3-4-</a:t>
            </a:r>
          </a:p>
          <a:p>
            <a:pPr algn="ctr"/>
            <a:r>
              <a:rPr lang="it-IT" sz="1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LIBRO VERDE </a:t>
            </a:r>
            <a:r>
              <a:rPr lang="it-IT" sz="16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COMPLETARE LE PAGINE 4-5</a:t>
            </a:r>
          </a:p>
          <a:p>
            <a:pPr algn="ctr"/>
            <a:endParaRPr lang="it-IT" sz="16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16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16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it-IT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it-IT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BUON LAVORO!</a:t>
            </a:r>
            <a:endParaRPr lang="it-IT" sz="2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0C1802-2EF4-4E32-9881-40E984B7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9" y="254525"/>
            <a:ext cx="1362295" cy="14374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04A7B1C-83EB-4CC3-9F87-12CC867E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551617">
            <a:off x="2038847" y="425750"/>
            <a:ext cx="1377699" cy="1377699"/>
          </a:xfrm>
          <a:prstGeom prst="rect">
            <a:avLst/>
          </a:prstGeom>
        </p:spPr>
      </p:pic>
      <p:pic>
        <p:nvPicPr>
          <p:cNvPr id="12" name="Immagine 11" descr="Immagine che contiene stazionario, matita&#10;&#10;Descrizione generata automaticamente">
            <a:extLst>
              <a:ext uri="{FF2B5EF4-FFF2-40B4-BE49-F238E27FC236}">
                <a16:creationId xmlns:a16="http://schemas.microsoft.com/office/drawing/2014/main" id="{3F43C093-F515-4B86-853B-4C7157212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0282" y="4377281"/>
            <a:ext cx="2859843" cy="189073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409018-BE6B-411D-8C9C-186EE74EB8F9}"/>
              </a:ext>
            </a:extLst>
          </p:cNvPr>
          <p:cNvSpPr txBox="1"/>
          <p:nvPr/>
        </p:nvSpPr>
        <p:spPr>
          <a:xfrm>
            <a:off x="2082018" y="7205796"/>
            <a:ext cx="25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s://foto.wuestenigel.com/three-color-ring-for-wedding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/3.0/"/>
              </a:rPr>
              <a:t>CC BY</a:t>
            </a:r>
            <a:endParaRPr lang="it-IT" sz="900"/>
          </a:p>
        </p:txBody>
      </p:sp>
      <p:pic>
        <p:nvPicPr>
          <p:cNvPr id="15" name="Immagine 14" descr="Immagine che contiene stazionario, interni, matita, colori&#10;&#10;Descrizione generata automaticamente">
            <a:extLst>
              <a:ext uri="{FF2B5EF4-FFF2-40B4-BE49-F238E27FC236}">
                <a16:creationId xmlns:a16="http://schemas.microsoft.com/office/drawing/2014/main" id="{6B190FC5-3CD8-43DD-9825-34E8D77F0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70059" y="3864991"/>
            <a:ext cx="1945876" cy="2308758"/>
          </a:xfrm>
          <a:prstGeom prst="rect">
            <a:avLst/>
          </a:prstGeom>
        </p:spPr>
      </p:pic>
      <p:pic>
        <p:nvPicPr>
          <p:cNvPr id="23" name="Immagine 2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6FD50D9-B6CA-4BEE-BC2F-62D66ABD80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98789" y="3576308"/>
            <a:ext cx="4385197" cy="18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5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0026" y="116632"/>
            <a:ext cx="10562186" cy="1080120"/>
          </a:xfrm>
        </p:spPr>
        <p:txBody>
          <a:bodyPr>
            <a:norm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DONO PER TUTTI    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ATTIVITA’  DI RELIGIONE</a:t>
            </a:r>
          </a:p>
        </p:txBody>
      </p:sp>
      <p:pic>
        <p:nvPicPr>
          <p:cNvPr id="4" name="Immagine 3" descr="Scatola Regalo Con Pianeta Terra Allinterno Concetto Per Viaggi -  Fotografie stock e altre immagini di Aeroplano - iStoc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28" y="1196752"/>
            <a:ext cx="4313921" cy="37018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2279576" y="5373217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MOLTE PERSONE PENSANO CHE IL MONDO E’ UN GRANDE </a:t>
            </a:r>
            <a:r>
              <a:rPr 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REGALO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PER TUTTI E SI CHIEDONO: </a:t>
            </a: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DA CHI PROVIENE?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3717032"/>
            <a:ext cx="1368152" cy="1368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74BDAE-A8B6-4AB2-B3A0-4E59BE946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866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atola Regalo Con Pianeta Terra Allinterno Concetto Per Viaggi -  Fotografie stock e altre immagini di Aeroplano - iStoc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64" y="92239"/>
            <a:ext cx="3096344" cy="311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Bambino Sveglio Che Indica Con Il Suo Dito Alla Macchina Fotografica  Immagine Stock - Immagine di espressione, senso: 1144663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420888"/>
            <a:ext cx="3312368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umetto 3 5"/>
          <p:cNvSpPr/>
          <p:nvPr/>
        </p:nvSpPr>
        <p:spPr>
          <a:xfrm>
            <a:off x="3529755" y="340130"/>
            <a:ext cx="2952328" cy="2304256"/>
          </a:xfrm>
          <a:prstGeom prst="wedgeEllipseCallou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863752" y="522762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GUARDO IN ALTO E DICO…………..</a:t>
            </a:r>
          </a:p>
          <a:p>
            <a:r>
              <a:rPr lang="it-IT" sz="2000" b="1" dirty="0"/>
              <a:t>GUARDO INTORNO A ME E DICO………..</a:t>
            </a:r>
          </a:p>
          <a:p>
            <a:pPr algn="ctr"/>
            <a:r>
              <a:rPr lang="it-IT" sz="2000" b="1" dirty="0"/>
              <a:t>TUTTO E’ UN </a:t>
            </a:r>
            <a:r>
              <a:rPr lang="it-IT" sz="2000" b="1" dirty="0">
                <a:solidFill>
                  <a:srgbClr val="FF0000"/>
                </a:solidFill>
              </a:rPr>
              <a:t>DONO D’AMORE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447928" y="3307168"/>
            <a:ext cx="49685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 REGALI CI SONO DONATI DA CHI CI VUOLE BENE.</a:t>
            </a: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 CRISTIANI CREDONO CHE IL MONDO E LA VITA SONO DONI D’AMORE PROVENIENTI DA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E LO RINGRAZIA</a:t>
            </a:r>
            <a:r>
              <a:rPr lang="it-IT" sz="2400" b="1" dirty="0"/>
              <a:t>NO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24000" y="55441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RICOPIA SUL QUADERNO LE IMMAGINI E COPIA NELLA NUVOLETTA SUI PUNTINI LA PAROLA </a:t>
            </a:r>
            <a:r>
              <a:rPr lang="it-IT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427107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ALL’ORIGINE DELLA VITA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19536" y="4467537"/>
            <a:ext cx="8229600" cy="96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u="sng" dirty="0">
                <a:hlinkClick r:id="rId2"/>
              </a:rPr>
              <a:t>https://www.youtube.com/watch?v=cbEVnGmhdYk</a:t>
            </a:r>
            <a:r>
              <a:rPr lang="it-IT" sz="2800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042864" y="2027456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NELLA </a:t>
            </a:r>
            <a:r>
              <a:rPr lang="it-IT" sz="2400" b="1" dirty="0">
                <a:solidFill>
                  <a:srgbClr val="FF0000"/>
                </a:solidFill>
              </a:rPr>
              <a:t>BIBBIA</a:t>
            </a:r>
            <a:r>
              <a:rPr lang="it-IT" sz="2400" b="1" dirty="0"/>
              <a:t> E’ SCRITTO CHE DIO HA  VOLUTO PER AMORE L’UNIVERSO E LA VITA.</a:t>
            </a:r>
          </a:p>
          <a:p>
            <a:pPr algn="ctr"/>
            <a:r>
              <a:rPr lang="it-IT" sz="2400" b="1" dirty="0"/>
              <a:t>GUARDA IL VIDEO SULLA CREAZIONE , DIO  COME UN PITTORE HA COLORATO IL MONDO IN SETTE GIORNI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580280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274</Words>
  <Application>Microsoft Office PowerPoint</Application>
  <PresentationFormat>Widescreen</PresentationFormat>
  <Paragraphs>35</Paragraphs>
  <Slides>9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Retrospettivo</vt:lpstr>
      <vt:lpstr>RIPETIAMO LE VOCALI …E GIOCHIAMO CON LE DITA</vt:lpstr>
      <vt:lpstr>ASCOLTATE ADESSO LA STORIA CHE VI RACCONTA LA MAESTRA CON ATTENZIONE PERCHE’ AVETE UN BEL COMPITO DA SVOLGERE PER GLI ABITANTI DEL REGNO SENZA VOCALI</vt:lpstr>
      <vt:lpstr>ARTE – IO … PICCOLO ARTISTA  L’AUTUNNO E I SUOI COLORI</vt:lpstr>
      <vt:lpstr> </vt:lpstr>
      <vt:lpstr> FACCIAMO UN PO’ DI STORIA  ATTACCATE UNA VOSTRA FOTO</vt:lpstr>
      <vt:lpstr>  RIEPILOGO ATTIVITA’ SVOLTE</vt:lpstr>
      <vt:lpstr>UN DONO PER TUTTI    ATTIVITA’  DI RELIGIONE</vt:lpstr>
      <vt:lpstr>Presentazione standard di PowerPoint</vt:lpstr>
      <vt:lpstr>ALL’ORIGINE DELLA VITA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LUNEDI’ 26 OTTOBRE  ITALIANO COPIARE , DISEGNARE E LEGGERE</dc:title>
  <dc:creator>Maria Teresa</dc:creator>
  <cp:lastModifiedBy>Raffaella Castiello</cp:lastModifiedBy>
  <cp:revision>54</cp:revision>
  <dcterms:created xsi:type="dcterms:W3CDTF">2020-10-25T16:50:20Z</dcterms:created>
  <dcterms:modified xsi:type="dcterms:W3CDTF">2020-11-01T09:08:17Z</dcterms:modified>
</cp:coreProperties>
</file>