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1" r:id="rId3"/>
    <p:sldId id="260" r:id="rId4"/>
    <p:sldId id="256" r:id="rId5"/>
    <p:sldId id="257" r:id="rId6"/>
    <p:sldId id="258" r:id="rId7"/>
    <p:sldId id="259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050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72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045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2120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287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5958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911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8695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619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5782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832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mp3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800" dirty="0" smtClean="0"/>
              <a:t>LE MIE PRIME STORIE</a:t>
            </a: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2800" dirty="0" smtClean="0"/>
              <a:t>Ascolto e comprendo</a:t>
            </a:r>
            <a:endParaRPr lang="it-IT" sz="4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/>
              <a:t>Attività di STORIA e RELIGIONE</a:t>
            </a:r>
          </a:p>
          <a:p>
            <a:r>
              <a:rPr lang="it-IT" sz="2400" dirty="0" smtClean="0"/>
              <a:t>Moccia G. -  Fontanarosa A.</a:t>
            </a:r>
            <a:endParaRPr lang="it-IT" sz="2400" dirty="0" smtClean="0"/>
          </a:p>
          <a:p>
            <a:r>
              <a:rPr lang="it-IT" sz="2400" dirty="0" smtClean="0"/>
              <a:t>Classe 1A  Capoluogo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290729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6"/>
          <a:srcRect l="3434" t="7123" r="1380" b="2276"/>
          <a:stretch/>
        </p:blipFill>
        <p:spPr>
          <a:xfrm>
            <a:off x="3563888" y="908720"/>
            <a:ext cx="4968552" cy="5328592"/>
          </a:xfrm>
          <a:prstGeom prst="rect">
            <a:avLst/>
          </a:prstGeom>
        </p:spPr>
      </p:pic>
      <p:pic>
        <p:nvPicPr>
          <p:cNvPr id="3" name="9 Traccia 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biLevel thresh="75000"/>
          </a:blip>
          <a:stretch>
            <a:fillRect/>
          </a:stretch>
        </p:blipFill>
        <p:spPr>
          <a:xfrm>
            <a:off x="1500888" y="5096871"/>
            <a:ext cx="609600" cy="6096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195736" y="332656"/>
            <a:ext cx="4625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STORIA DELL’ALBERO</a:t>
            </a:r>
            <a:endParaRPr lang="it-IT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88044" y="6183742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ASCOLTA</a:t>
            </a:r>
            <a:endParaRPr lang="it-IT" sz="2800" dirty="0"/>
          </a:p>
        </p:txBody>
      </p:sp>
      <p:sp>
        <p:nvSpPr>
          <p:cNvPr id="6" name="Freccia circolare in su 5"/>
          <p:cNvSpPr/>
          <p:nvPr/>
        </p:nvSpPr>
        <p:spPr>
          <a:xfrm rot="16200000">
            <a:off x="2253025" y="5471516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pic>
        <p:nvPicPr>
          <p:cNvPr id="7" name="WhatsApp Audio 2020-11-23 at 13.06.28 (online-audio-converter.com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5576" y="908720"/>
            <a:ext cx="609600" cy="6096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1560152" y="1213520"/>
            <a:ext cx="1115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ASCOLTA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048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2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423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t="1189" r="2778" b="3626"/>
          <a:stretch/>
        </p:blipFill>
        <p:spPr>
          <a:xfrm>
            <a:off x="1907704" y="260647"/>
            <a:ext cx="5040560" cy="5760641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79512" y="6021288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OSSERVA   E   RACCONTA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2197736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 migliori mercatini di Natale da visitare con i bimb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Immagine 4" descr="Uno spettacolo di luci: le migliori luminarie di Natale delle case  americane | RDS 100% Grandi Success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496945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ttangolo 1"/>
          <p:cNvSpPr/>
          <p:nvPr/>
        </p:nvSpPr>
        <p:spPr>
          <a:xfrm>
            <a:off x="458444" y="1916832"/>
            <a:ext cx="7341433" cy="1569660"/>
          </a:xfrm>
          <a:prstGeom prst="rect">
            <a:avLst/>
          </a:prstGeom>
          <a:noFill/>
          <a:scene3d>
            <a:camera prst="perspectiveContrastingRightFacing"/>
            <a:lightRig rig="contrasting" dir="t">
              <a:rot lat="0" lon="0" rev="4500000"/>
            </a:lightRig>
          </a:scene3d>
          <a:sp3d>
            <a:bevelT/>
          </a:sp3d>
        </p:spPr>
        <p:txBody>
          <a:bodyPr wrap="none" lIns="91440" tIns="45720" rIns="91440" bIns="45720">
            <a:spAutoFit/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it-IT" sz="9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ARIA DI FESTA</a:t>
            </a:r>
            <a:endParaRPr lang="it-IT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40532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Veronica\Desktop\DaD Cl. 1\a034e6dd-5abf-4989-b71d-35efd8e565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339752" y="332656"/>
            <a:ext cx="6589239" cy="50851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sellaDiTesto 4"/>
          <p:cNvSpPr txBox="1"/>
          <p:nvPr/>
        </p:nvSpPr>
        <p:spPr>
          <a:xfrm>
            <a:off x="251520" y="332656"/>
            <a:ext cx="20882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RIORDINA LE LETTERE DALLA PIU’ GRANDE ALLA PIU’ PICCOLA E SCOPRIRAI IL NOME DELLA FESTA</a:t>
            </a:r>
            <a:endParaRPr lang="it-IT" sz="28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245862" y="5517232"/>
            <a:ext cx="448224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E     </a:t>
            </a:r>
            <a:r>
              <a:rPr lang="it-IT" sz="4400" b="1" dirty="0" smtClean="0"/>
              <a:t>A</a:t>
            </a:r>
            <a:r>
              <a:rPr lang="it-IT" sz="2800" b="1" dirty="0" smtClean="0"/>
              <a:t>     </a:t>
            </a:r>
            <a:r>
              <a:rPr lang="it-IT" sz="3600" b="1" dirty="0" err="1" smtClean="0"/>
              <a:t>A</a:t>
            </a:r>
            <a:r>
              <a:rPr lang="it-IT" sz="2800" b="1" dirty="0" smtClean="0"/>
              <a:t>     </a:t>
            </a:r>
            <a:r>
              <a:rPr lang="it-IT" sz="3200" b="1" dirty="0" smtClean="0"/>
              <a:t>L</a:t>
            </a:r>
            <a:r>
              <a:rPr lang="it-IT" sz="2800" b="1" dirty="0" smtClean="0"/>
              <a:t>    </a:t>
            </a:r>
            <a:r>
              <a:rPr lang="it-IT" sz="4000" b="1" dirty="0" smtClean="0"/>
              <a:t>T</a:t>
            </a:r>
            <a:r>
              <a:rPr lang="it-IT" sz="2800" b="1" dirty="0" smtClean="0"/>
              <a:t>   </a:t>
            </a:r>
            <a:r>
              <a:rPr lang="it-IT" sz="4800" b="1" dirty="0" smtClean="0"/>
              <a:t>N</a:t>
            </a:r>
          </a:p>
          <a:p>
            <a:pPr algn="ctr"/>
            <a:r>
              <a:rPr lang="it-IT" sz="2800" b="1" dirty="0" smtClean="0"/>
              <a:t>--------------------------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1339337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97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sz="60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UNA FESTA  DI LUCE</a:t>
            </a:r>
            <a:endParaRPr lang="it-IT" sz="6000" b="1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2053" name="Picture 5" descr="https://png.pngtree.com/png-clipart/20190921/original/pngtree-colorful-lit-candle-character-elements-png-image_471697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96752"/>
            <a:ext cx="4285195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61080" y="3429000"/>
            <a:ext cx="144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UNA LUCE</a:t>
            </a:r>
          </a:p>
          <a:p>
            <a:r>
              <a:rPr lang="it-IT" b="1" dirty="0" smtClean="0"/>
              <a:t>CHE PORTA</a:t>
            </a:r>
          </a:p>
          <a:p>
            <a:r>
              <a:rPr lang="it-IT" b="1" dirty="0" smtClean="0"/>
              <a:t>GIOIA</a:t>
            </a:r>
          </a:p>
          <a:p>
            <a:r>
              <a:rPr lang="it-IT" b="1" dirty="0" smtClean="0"/>
              <a:t>NEL CUORE.,</a:t>
            </a:r>
          </a:p>
          <a:p>
            <a:r>
              <a:rPr lang="it-IT" b="1" dirty="0" smtClean="0"/>
              <a:t>UNA LUCE </a:t>
            </a:r>
          </a:p>
          <a:p>
            <a:r>
              <a:rPr lang="it-IT" b="1" dirty="0" smtClean="0"/>
              <a:t>CHE SCALDA</a:t>
            </a:r>
          </a:p>
          <a:p>
            <a:r>
              <a:rPr lang="it-IT" b="1" dirty="0" smtClean="0"/>
              <a:t>E RIEMPIE</a:t>
            </a:r>
          </a:p>
          <a:p>
            <a:r>
              <a:rPr lang="it-IT" b="1" dirty="0" smtClean="0"/>
              <a:t>D’AMORE!</a:t>
            </a:r>
            <a:endParaRPr lang="it-IT" b="1" dirty="0"/>
          </a:p>
        </p:txBody>
      </p:sp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</a:blip>
          <a:stretch>
            <a:fillRect/>
          </a:stretch>
        </p:blipFill>
        <p:spPr>
          <a:xfrm>
            <a:off x="395536" y="2314652"/>
            <a:ext cx="738839" cy="738839"/>
          </a:xfrm>
          <a:prstGeom prst="rect">
            <a:avLst/>
          </a:prstGeom>
        </p:spPr>
      </p:pic>
      <p:sp>
        <p:nvSpPr>
          <p:cNvPr id="4" name="Freccia circolare in su 3"/>
          <p:cNvSpPr/>
          <p:nvPr/>
        </p:nvSpPr>
        <p:spPr>
          <a:xfrm rot="15825446">
            <a:off x="1105190" y="2790044"/>
            <a:ext cx="1534086" cy="856535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95536" y="4027376"/>
            <a:ext cx="16363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ASCOLTA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49718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9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848872" cy="2232248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QUATTRO DOMENICHE </a:t>
            </a:r>
            <a:b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CI SEPARANO AL NATALE.</a:t>
            </a:r>
            <a:br>
              <a:rPr lang="it-IT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it-IT" sz="3800" b="1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COLORA UNA CANDELA A SETTIMANA</a:t>
            </a:r>
            <a:endParaRPr lang="it-IT" sz="3800" b="1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60" b="14577"/>
          <a:stretch/>
        </p:blipFill>
        <p:spPr bwMode="auto">
          <a:xfrm>
            <a:off x="1691680" y="2708920"/>
            <a:ext cx="5664463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iamma di Fuoco Clip art - fiamme scaricare png - Disegno png trasparente  Cibo png scaricar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46" y="3212976"/>
            <a:ext cx="705333" cy="86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658470"/>
      </p:ext>
    </p:extLst>
  </p:cSld>
  <p:clrMapOvr>
    <a:masterClrMapping/>
  </p:clrMapOvr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682</TotalTime>
  <Words>76</Words>
  <Application>Microsoft Office PowerPoint</Application>
  <PresentationFormat>Presentazione su schermo (4:3)</PresentationFormat>
  <Paragraphs>23</Paragraphs>
  <Slides>7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1" baseType="lpstr">
      <vt:lpstr>Amiri</vt:lpstr>
      <vt:lpstr>Comic Sans MS</vt:lpstr>
      <vt:lpstr>Corbel</vt:lpstr>
      <vt:lpstr>Base</vt:lpstr>
      <vt:lpstr>LE MIE PRIME STORIE Ascolto e comprendo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UNA FESTA  DI LUCE</vt:lpstr>
      <vt:lpstr>QUATTRO DOMENICHE  CI SEPARANO AL NATALE. COLORA UNA CANDELA A SETTIMANA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FESTA SI AVVICINA</dc:title>
  <dc:creator>Veronica</dc:creator>
  <cp:lastModifiedBy>tizia</cp:lastModifiedBy>
  <cp:revision>20</cp:revision>
  <dcterms:created xsi:type="dcterms:W3CDTF">2020-11-21T07:01:12Z</dcterms:created>
  <dcterms:modified xsi:type="dcterms:W3CDTF">2020-11-24T14:29:24Z</dcterms:modified>
</cp:coreProperties>
</file>