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MIA STORIA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/>
              <a:t>ATTIVITA’ INTERDISCIPLINARE</a:t>
            </a:r>
          </a:p>
          <a:p>
            <a:r>
              <a:rPr lang="it-IT" dirty="0" smtClean="0"/>
              <a:t>STORIA – RELIGLIONE</a:t>
            </a:r>
          </a:p>
          <a:p>
            <a:r>
              <a:rPr lang="it-IT" dirty="0" smtClean="0"/>
              <a:t>CLASSE 1</a:t>
            </a:r>
            <a:r>
              <a:rPr lang="it-IT" dirty="0"/>
              <a:t>A</a:t>
            </a:r>
            <a:r>
              <a:rPr lang="it-IT" dirty="0" smtClean="0"/>
              <a:t>  CAPOLUOGO </a:t>
            </a:r>
          </a:p>
          <a:p>
            <a:r>
              <a:rPr lang="it-IT" dirty="0" err="1" smtClean="0"/>
              <a:t>Ins</a:t>
            </a:r>
            <a:r>
              <a:rPr lang="it-IT" dirty="0" smtClean="0"/>
              <a:t>. Moccia G. – Fontanarosa 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670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Audio 2020-11-16 at 14.05.17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552136" y="2338232"/>
            <a:ext cx="609600" cy="6096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/>
          <a:srcRect l="15041" t="3319" r="18033" b="11490"/>
          <a:stretch/>
        </p:blipFill>
        <p:spPr>
          <a:xfrm>
            <a:off x="3362178" y="788964"/>
            <a:ext cx="6879102" cy="492316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45410" y="5712133"/>
            <a:ext cx="5762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/>
              <a:t>https://www.youtube.com/watch?v=zlYyvwKR94k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039702" y="1533378"/>
            <a:ext cx="1345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ASCOLTA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45410" y="4975366"/>
            <a:ext cx="2095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Guarda il video al</a:t>
            </a:r>
          </a:p>
          <a:p>
            <a:r>
              <a:rPr lang="it-IT" sz="2000" b="1" dirty="0" smtClean="0"/>
              <a:t> seguente link: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70681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l dono della vita – Tropeaedintorni.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49" y="486194"/>
            <a:ext cx="8000205" cy="616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848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53201" y="530278"/>
            <a:ext cx="8229600" cy="936104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rgbClr val="FF0000"/>
                </a:solidFill>
                <a:latin typeface="Algerian" panose="04020705040A02060702" pitchFamily="82" charset="0"/>
              </a:rPr>
              <a:t>SONO NATO</a:t>
            </a:r>
            <a:endParaRPr lang="it-IT" sz="54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196752"/>
            <a:ext cx="7269832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UNA VOLTA IO NON C’ERO.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NON MANGIAVO, NON GIOCAVO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PERCHE’ NON C’ERO.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POI MAMMA E PAPA’SI SONO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INCONTRATI, SI SONO AMATI,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MI HANNO DESIDERATO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E SONO NATO IO.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LA MAMMA, IL PAPA’ E I NONNI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HANNO PROVATO UNA GRANDE GIOIA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QUANDO SONO NATO IO.</a:t>
            </a:r>
            <a:endParaRPr lang="it-IT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A che età il bambino riconosce i genitori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087" y="1667665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1070517" y="504154"/>
            <a:ext cx="808856" cy="8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4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3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03512" y="0"/>
            <a:ext cx="8856984" cy="822414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SONO CONTENTO DI ESSERE NATO</a:t>
            </a:r>
            <a:endParaRPr lang="it-IT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2050" name="Picture 2" descr="Sai come tenere in braccio un neonato? La guida illustrata | Sitly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87" y="3902678"/>
            <a:ext cx="3059326" cy="226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ose-up di un bambino con i suoi genitori e nonni in un ospedale Foto  stock - Ala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3787629"/>
            <a:ext cx="3236627" cy="237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0 consigli per chi aspetta un fidanzamento secondo il progetto di D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209" y="1124744"/>
            <a:ext cx="324035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ppia incinta, avendo picnic nel parco | Foto Grat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1032137"/>
            <a:ext cx="3236625" cy="215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682348" y="3319408"/>
            <a:ext cx="2047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INCONTRO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46980" y="327522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ATTESA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827929" y="630998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NASCITA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515753" y="632186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FESTA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2869376" y="3378052"/>
            <a:ext cx="1800200" cy="39662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arrotondato 13"/>
          <p:cNvSpPr/>
          <p:nvPr/>
        </p:nvSpPr>
        <p:spPr>
          <a:xfrm>
            <a:off x="2793131" y="6321860"/>
            <a:ext cx="1800200" cy="39662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arrotondato 14"/>
          <p:cNvSpPr/>
          <p:nvPr/>
        </p:nvSpPr>
        <p:spPr>
          <a:xfrm>
            <a:off x="7515753" y="6375027"/>
            <a:ext cx="1800200" cy="39662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arrotondato 15"/>
          <p:cNvSpPr/>
          <p:nvPr/>
        </p:nvSpPr>
        <p:spPr>
          <a:xfrm>
            <a:off x="7534291" y="3296814"/>
            <a:ext cx="1800200" cy="39662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406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00FF"/>
                </a:solidFill>
                <a:latin typeface="Algerian" panose="04020705040A02060702" pitchFamily="82" charset="0"/>
              </a:rPr>
              <a:t>LA MIA NASCITA HA PORTATO</a:t>
            </a:r>
            <a:br>
              <a:rPr lang="it-IT" b="1" dirty="0" smtClean="0">
                <a:solidFill>
                  <a:srgbClr val="0000FF"/>
                </a:solidFill>
                <a:latin typeface="Algerian" panose="04020705040A02060702" pitchFamily="82" charset="0"/>
              </a:rPr>
            </a:br>
            <a:r>
              <a:rPr lang="it-IT" b="1" dirty="0" smtClean="0">
                <a:solidFill>
                  <a:srgbClr val="0000FF"/>
                </a:solidFill>
                <a:latin typeface="Algerian" panose="04020705040A02060702" pitchFamily="82" charset="0"/>
              </a:rPr>
              <a:t>TANTA GIOIA</a:t>
            </a:r>
            <a:endParaRPr lang="it-IT" b="1" dirty="0">
              <a:solidFill>
                <a:srgbClr val="0000FF"/>
              </a:solidFill>
              <a:latin typeface="Algerian" panose="04020705040A02060702" pitchFamily="82" charset="0"/>
            </a:endParaRPr>
          </a:p>
        </p:txBody>
      </p:sp>
      <p:pic>
        <p:nvPicPr>
          <p:cNvPr id="3074" name="Picture 2" descr="Picture - Cuore Png - Free Transparent PNG Clipart Images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375" y="2285999"/>
            <a:ext cx="5214207" cy="392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133995" y="3017235"/>
            <a:ext cx="43713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00FF"/>
                </a:solidFill>
              </a:rPr>
              <a:t>COPIA IL TITOLO, DISEGNA UN GRANDE CUORE E ALL’INTERNO INCOLLA UNA FOTO DI QUANDO SEI NATO. POI COPIA SOTTO:</a:t>
            </a:r>
          </a:p>
          <a:p>
            <a:pPr algn="ctr"/>
            <a:r>
              <a:rPr lang="it-IT" sz="2800" b="1" u="sng" dirty="0">
                <a:solidFill>
                  <a:srgbClr val="FF0000"/>
                </a:solidFill>
              </a:rPr>
              <a:t>LA VITA E’ IL DONO PIU’ GRANDE</a:t>
            </a:r>
            <a:endParaRPr lang="it-IT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35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134</Words>
  <Application>Microsoft Office PowerPoint</Application>
  <PresentationFormat>Widescreen</PresentationFormat>
  <Paragraphs>28</Paragraphs>
  <Slides>6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Algerian</vt:lpstr>
      <vt:lpstr>Arial</vt:lpstr>
      <vt:lpstr>Garamond</vt:lpstr>
      <vt:lpstr>Organico</vt:lpstr>
      <vt:lpstr>LA MIA STORIA</vt:lpstr>
      <vt:lpstr>Presentazione standard di PowerPoint</vt:lpstr>
      <vt:lpstr>Presentazione standard di PowerPoint</vt:lpstr>
      <vt:lpstr>SONO NATO</vt:lpstr>
      <vt:lpstr>SONO CONTENTO DI ESSERE NATO</vt:lpstr>
      <vt:lpstr>LA MIA NASCITA HA PORTATO TANTA GIOIA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MIA STORIA</dc:title>
  <dc:creator>tizia</dc:creator>
  <cp:lastModifiedBy>tizia</cp:lastModifiedBy>
  <cp:revision>3</cp:revision>
  <dcterms:created xsi:type="dcterms:W3CDTF">2020-11-16T17:31:45Z</dcterms:created>
  <dcterms:modified xsi:type="dcterms:W3CDTF">2020-11-16T17:55:05Z</dcterms:modified>
</cp:coreProperties>
</file>