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57" r:id="rId3"/>
    <p:sldId id="269" r:id="rId4"/>
    <p:sldId id="263" r:id="rId5"/>
    <p:sldId id="264" r:id="rId6"/>
    <p:sldId id="260" r:id="rId7"/>
    <p:sldId id="267" r:id="rId8"/>
    <p:sldId id="268" r:id="rId9"/>
    <p:sldId id="272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2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32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8225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6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472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22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948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242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3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3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1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5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49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47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1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03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8278" y="1078010"/>
            <a:ext cx="7766936" cy="1646302"/>
          </a:xfrm>
        </p:spPr>
        <p:txBody>
          <a:bodyPr/>
          <a:lstStyle/>
          <a:p>
            <a:pPr algn="l"/>
            <a:r>
              <a:rPr lang="it-IT" dirty="0"/>
              <a:t>GIOGHIAMO CON I REGOLI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736939" y="5610127"/>
            <a:ext cx="7766936" cy="1096899"/>
          </a:xfrm>
        </p:spPr>
        <p:txBody>
          <a:bodyPr>
            <a:normAutofit lnSpcReduction="10000"/>
          </a:bodyPr>
          <a:lstStyle/>
          <a:p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ALLA SCOPERTA DEI REGOLI IN COLORE</a:t>
            </a:r>
          </a:p>
          <a:p>
            <a:pPr algn="l"/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CLASSE 1A  CAPOLUOGO Attività di Matematica </a:t>
            </a:r>
          </a:p>
          <a:p>
            <a:pPr algn="l"/>
            <a:r>
              <a:rPr lang="it-IT" b="1" dirty="0" err="1">
                <a:solidFill>
                  <a:schemeClr val="accent5">
                    <a:lumMod val="75000"/>
                  </a:schemeClr>
                </a:solidFill>
              </a:rPr>
              <a:t>Ins</a:t>
            </a:r>
            <a:r>
              <a:rPr lang="it-IT" b="1" dirty="0">
                <a:solidFill>
                  <a:schemeClr val="accent5">
                    <a:lumMod val="75000"/>
                  </a:schemeClr>
                </a:solidFill>
              </a:rPr>
              <a:t>. Tiziana Ricci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10" y="2395643"/>
            <a:ext cx="5627096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3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5" y="770709"/>
            <a:ext cx="8596668" cy="3756739"/>
          </a:xfrm>
        </p:spPr>
        <p:txBody>
          <a:bodyPr/>
          <a:lstStyle/>
          <a:p>
            <a:r>
              <a:rPr lang="it-IT" dirty="0"/>
              <a:t>        ONE                         TWO 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7335" y="5381260"/>
            <a:ext cx="8596668" cy="660101"/>
          </a:xfrm>
        </p:spPr>
        <p:txBody>
          <a:bodyPr>
            <a:noAutofit/>
          </a:bodyPr>
          <a:lstStyle/>
          <a:p>
            <a:r>
              <a:rPr lang="it-IT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WHITE                                          </a:t>
            </a:r>
            <a:r>
              <a:rPr lang="it-IT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</a:p>
          <a:p>
            <a:endParaRPr lang="it-IT" sz="3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6048103" y="770710"/>
            <a:ext cx="2029096" cy="207695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875" y="522515"/>
            <a:ext cx="2930235" cy="2808514"/>
          </a:xfrm>
          <a:prstGeom prst="rect">
            <a:avLst/>
          </a:prstGeom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77335" y="3566160"/>
            <a:ext cx="8596668" cy="1214846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92D050"/>
                </a:solidFill>
              </a:rPr>
              <a:t>    THREE                                </a:t>
            </a:r>
            <a:r>
              <a:rPr lang="it-IT" b="1" dirty="0"/>
              <a:t>FOUR</a:t>
            </a:r>
            <a:br>
              <a:rPr lang="it-IT" b="1" dirty="0"/>
            </a:br>
            <a:br>
              <a:rPr lang="it-IT" dirty="0"/>
            </a:b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470263" y="4663441"/>
            <a:ext cx="9144000" cy="1384662"/>
          </a:xfrm>
        </p:spPr>
        <p:txBody>
          <a:bodyPr>
            <a:normAutofit/>
          </a:bodyPr>
          <a:lstStyle/>
          <a:p>
            <a:r>
              <a:rPr lang="it-IT" sz="4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LIGHT GREEN                   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PINK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162594" y="411887"/>
            <a:ext cx="2286000" cy="2428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913" y="705394"/>
            <a:ext cx="1876425" cy="2135368"/>
          </a:xfrm>
          <a:prstGeom prst="rect">
            <a:avLst/>
          </a:prstGeom>
        </p:spPr>
      </p:pic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9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677335" y="3631474"/>
            <a:ext cx="8596668" cy="895974"/>
          </a:xfrm>
        </p:spPr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    </a:t>
            </a:r>
            <a:r>
              <a:rPr lang="it-IT" dirty="0">
                <a:solidFill>
                  <a:srgbClr val="FFC000"/>
                </a:solidFill>
              </a:rPr>
              <a:t>FIVE    </a:t>
            </a:r>
            <a:r>
              <a:rPr lang="it-IT" dirty="0"/>
              <a:t>                         </a:t>
            </a:r>
            <a:r>
              <a:rPr lang="it-IT" dirty="0">
                <a:solidFill>
                  <a:srgbClr val="00B050"/>
                </a:solidFill>
              </a:rPr>
              <a:t>SIX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677335" y="4846320"/>
            <a:ext cx="8596668" cy="1293222"/>
          </a:xfrm>
        </p:spPr>
        <p:txBody>
          <a:bodyPr/>
          <a:lstStyle/>
          <a:p>
            <a:r>
              <a:rPr lang="it-IT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YELLOW        </a:t>
            </a:r>
            <a:r>
              <a:rPr lang="it-IT" dirty="0"/>
              <a:t>                                       </a:t>
            </a:r>
            <a:r>
              <a:rPr lang="it-IT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1436914" y="627017"/>
            <a:ext cx="2377440" cy="25211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406" y="483325"/>
            <a:ext cx="3070365" cy="2664823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SUL QUADERNO DI INGLESE DISEGNA I NUMERI DA 1 A 6. POI COLORA IL NUMERO COME INDICATO E RICOPIA LA PAROLA IN INGLESE. </a:t>
            </a:r>
            <a:br>
              <a:rPr lang="it-IT" dirty="0"/>
            </a:br>
            <a:r>
              <a:rPr lang="it-IT" dirty="0"/>
              <a:t>GOOD WORK</a:t>
            </a:r>
            <a:br>
              <a:rPr lang="it-IT" dirty="0"/>
            </a:br>
            <a:r>
              <a:rPr lang="it-IT" dirty="0"/>
              <a:t>KISS </a:t>
            </a:r>
            <a:r>
              <a:rPr lang="it-IT" dirty="0" err="1"/>
              <a:t>KISS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50631"/>
          <a:stretch/>
        </p:blipFill>
        <p:spPr>
          <a:xfrm>
            <a:off x="5833977" y="4180201"/>
            <a:ext cx="4768135" cy="176339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72" y="1299350"/>
            <a:ext cx="4760153" cy="47601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522196" y="202900"/>
            <a:ext cx="4036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REGOLI IN COLORE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73" y="1482277"/>
            <a:ext cx="3649751" cy="2197150"/>
          </a:xfrm>
          <a:prstGeom prst="rect">
            <a:avLst/>
          </a:prstGeom>
        </p:spPr>
      </p:pic>
      <p:pic>
        <p:nvPicPr>
          <p:cNvPr id="9" name="WhatsApp Audio 2020-11-12 at 07.18.22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0139" y="239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4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1879459"/>
            <a:ext cx="7481415" cy="49785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92015" y="289439"/>
            <a:ext cx="5400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/>
              <a:t>OSSERVA  E ASCOLTA</a:t>
            </a:r>
          </a:p>
        </p:txBody>
      </p:sp>
      <p:pic>
        <p:nvPicPr>
          <p:cNvPr id="4" name="WhatsApp Audio 2020-11-12 at 07.18.4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36682" y="326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6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9" t="2315" r="13043"/>
          <a:stretch/>
        </p:blipFill>
        <p:spPr>
          <a:xfrm>
            <a:off x="0" y="0"/>
            <a:ext cx="3322749" cy="34891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r="10297" b="5643"/>
          <a:stretch/>
        </p:blipFill>
        <p:spPr>
          <a:xfrm>
            <a:off x="1493949" y="3755600"/>
            <a:ext cx="2279560" cy="280971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196" y="2240620"/>
            <a:ext cx="4427470" cy="2497093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73509" y="154546"/>
            <a:ext cx="6132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CON I REGOLI SI POSSONO</a:t>
            </a:r>
          </a:p>
          <a:p>
            <a:r>
              <a:rPr lang="it-IT" sz="3200" dirty="0"/>
              <a:t> REALIZZARE MOLTE FIGURE: SOLE  CASA  ALBERO</a:t>
            </a:r>
          </a:p>
        </p:txBody>
      </p:sp>
    </p:spTree>
    <p:extLst>
      <p:ext uri="{BB962C8B-B14F-4D97-AF65-F5344CB8AC3E}">
        <p14:creationId xmlns:p14="http://schemas.microsoft.com/office/powerpoint/2010/main" val="1882344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4"/>
          <a:stretch/>
        </p:blipFill>
        <p:spPr>
          <a:xfrm>
            <a:off x="0" y="0"/>
            <a:ext cx="4398940" cy="35718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7"/>
          <a:stretch/>
        </p:blipFill>
        <p:spPr>
          <a:xfrm>
            <a:off x="4398940" y="3684363"/>
            <a:ext cx="4762500" cy="317363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623" y="489334"/>
            <a:ext cx="2366800" cy="263543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08755" y="4288665"/>
            <a:ext cx="3581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PROVA ANCHE TU !</a:t>
            </a:r>
          </a:p>
        </p:txBody>
      </p:sp>
    </p:spTree>
    <p:extLst>
      <p:ext uri="{BB962C8B-B14F-4D97-AF65-F5344CB8AC3E}">
        <p14:creationId xmlns:p14="http://schemas.microsoft.com/office/powerpoint/2010/main" val="298732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5565" y="231819"/>
            <a:ext cx="862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 È DIVERTENTE REALIZZARE I RITMI IN COLORE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9" b="15214"/>
          <a:stretch/>
        </p:blipFill>
        <p:spPr>
          <a:xfrm>
            <a:off x="0" y="4964806"/>
            <a:ext cx="7315200" cy="189319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5"/>
          <a:stretch/>
        </p:blipFill>
        <p:spPr>
          <a:xfrm>
            <a:off x="4576293" y="2911905"/>
            <a:ext cx="7315200" cy="156330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6" r="24531"/>
          <a:stretch/>
        </p:blipFill>
        <p:spPr>
          <a:xfrm>
            <a:off x="-72980" y="1143334"/>
            <a:ext cx="5520744" cy="1536476"/>
          </a:xfrm>
          <a:prstGeom prst="rect">
            <a:avLst/>
          </a:prstGeom>
        </p:spPr>
      </p:pic>
      <p:pic>
        <p:nvPicPr>
          <p:cNvPr id="6" name="WhatsApp Audio 2020-11-12 at 07.18.58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4247" y="1306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8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716" y="1452361"/>
            <a:ext cx="3810000" cy="43624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386366"/>
            <a:ext cx="8009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SI POSSONO REALIZZARE ANCHE PICCOLE TORRI…</a:t>
            </a:r>
          </a:p>
        </p:txBody>
      </p:sp>
    </p:spTree>
    <p:extLst>
      <p:ext uri="{BB962C8B-B14F-4D97-AF65-F5344CB8AC3E}">
        <p14:creationId xmlns:p14="http://schemas.microsoft.com/office/powerpoint/2010/main" val="412156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" r="6390"/>
          <a:stretch/>
        </p:blipFill>
        <p:spPr>
          <a:xfrm>
            <a:off x="902695" y="1066523"/>
            <a:ext cx="8241305" cy="428739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06063" y="0"/>
            <a:ext cx="701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OSSERVA E COSTRIUSCI LA TUA TORRE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151854" y="5460718"/>
            <a:ext cx="90970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BUON  DIVERTIMENTO! </a:t>
            </a:r>
          </a:p>
          <a:p>
            <a:endParaRPr lang="it-IT" dirty="0"/>
          </a:p>
          <a:p>
            <a:r>
              <a:rPr lang="it-IT" dirty="0"/>
              <a:t>(NON DIMENTICARE DI MANDARMI UNA FOTO DELLA TUA REALIZZAZIONE)</a:t>
            </a:r>
          </a:p>
        </p:txBody>
      </p:sp>
      <p:pic>
        <p:nvPicPr>
          <p:cNvPr id="5" name="WhatsApp Audio 2020-11-12 at 07.19.14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32542" y="911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3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/>
              <a:t>NUMBERS AND COLOURS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61257" y="5342709"/>
            <a:ext cx="9012746" cy="1031965"/>
          </a:xfrm>
        </p:spPr>
        <p:txBody>
          <a:bodyPr>
            <a:normAutofit/>
          </a:bodyPr>
          <a:lstStyle/>
          <a:p>
            <a:pPr algn="l"/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 Capoluogo  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Perna Fortunata </a:t>
            </a:r>
          </a:p>
        </p:txBody>
      </p:sp>
    </p:spTree>
    <p:extLst>
      <p:ext uri="{BB962C8B-B14F-4D97-AF65-F5344CB8AC3E}">
        <p14:creationId xmlns:p14="http://schemas.microsoft.com/office/powerpoint/2010/main" val="4094188129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Rosso arancion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1227</TotalTime>
  <Words>139</Words>
  <Application>Microsoft Office PowerPoint</Application>
  <PresentationFormat>Widescreen</PresentationFormat>
  <Paragraphs>24</Paragraphs>
  <Slides>13</Slides>
  <Notes>0</Notes>
  <HiddenSlides>0</HiddenSlides>
  <MMClips>8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Trebuchet MS</vt:lpstr>
      <vt:lpstr>Wingdings 3</vt:lpstr>
      <vt:lpstr>Sfaccettatura</vt:lpstr>
      <vt:lpstr>GIOGHIAMO CON I REGOLI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NUMBERS AND COLOURS</vt:lpstr>
      <vt:lpstr>        ONE                         TWO </vt:lpstr>
      <vt:lpstr>    THREE                                FOUR  </vt:lpstr>
      <vt:lpstr>    FIVE                             SIX</vt:lpstr>
      <vt:lpstr>SUL QUADERNO DI INGLESE DISEGNA I NUMERI DA 1 A 6. POI COLORA IL NUMERO COME INDICATO E RICOPIA LA PAROLA IN INGLESE.  GOOD WORK KISS KISS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GIOGHIAMO CON I REGOLI</dc:title>
  <dc:creator>tizia</dc:creator>
  <cp:lastModifiedBy>Raffaella Castiello</cp:lastModifiedBy>
  <cp:revision>15</cp:revision>
  <dcterms:created xsi:type="dcterms:W3CDTF">2020-11-10T08:36:34Z</dcterms:created>
  <dcterms:modified xsi:type="dcterms:W3CDTF">2020-11-12T07:16:09Z</dcterms:modified>
</cp:coreProperties>
</file>