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6" r:id="rId6"/>
    <p:sldId id="265" r:id="rId7"/>
    <p:sldId id="264" r:id="rId8"/>
    <p:sldId id="263" r:id="rId9"/>
    <p:sldId id="262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A99285-BEC8-4955-979C-83847996FF72}" type="datetimeFigureOut">
              <a:rPr lang="it-IT" smtClean="0"/>
              <a:t>10/11/2020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1DABE6-4BC9-4125-B010-24909E842BD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16009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D480F0-050E-4487-B540-A37035D9F945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5007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11/10/2020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11/10/2020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11/10/2020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hyperlink" Target="https://www.youtube.com/watch?v=UG_8b6WJqvI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jpeg"/><Relationship Id="rId18" Type="http://schemas.openxmlformats.org/officeDocument/2006/relationships/image" Target="../media/image2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24.jpeg"/><Relationship Id="rId2" Type="http://schemas.openxmlformats.org/officeDocument/2006/relationships/audio" Target="../media/media2.wav"/><Relationship Id="rId16" Type="http://schemas.openxmlformats.org/officeDocument/2006/relationships/image" Target="../media/image23.jpeg"/><Relationship Id="rId1" Type="http://schemas.microsoft.com/office/2007/relationships/media" Target="../media/media2.wav"/><Relationship Id="rId6" Type="http://schemas.openxmlformats.org/officeDocument/2006/relationships/image" Target="../media/image13.jpeg"/><Relationship Id="rId11" Type="http://schemas.openxmlformats.org/officeDocument/2006/relationships/image" Target="../media/image18.png"/><Relationship Id="rId5" Type="http://schemas.openxmlformats.org/officeDocument/2006/relationships/image" Target="../media/image12.jpeg"/><Relationship Id="rId15" Type="http://schemas.openxmlformats.org/officeDocument/2006/relationships/image" Target="../media/image22.png"/><Relationship Id="rId10" Type="http://schemas.openxmlformats.org/officeDocument/2006/relationships/image" Target="../media/image17.jpe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16.jpeg"/><Relationship Id="rId1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UN MONDO SONANTE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416915" y="4050836"/>
            <a:ext cx="7766936" cy="1564356"/>
          </a:xfrm>
        </p:spPr>
        <p:txBody>
          <a:bodyPr>
            <a:normAutofit lnSpcReduction="10000"/>
          </a:bodyPr>
          <a:lstStyle/>
          <a:p>
            <a:r>
              <a:rPr lang="it-IT" dirty="0">
                <a:solidFill>
                  <a:schemeClr val="tx2"/>
                </a:solidFill>
              </a:rPr>
              <a:t>ATTIVITA’ DI MUSICA E DI RELIGIONE</a:t>
            </a:r>
          </a:p>
          <a:p>
            <a:r>
              <a:rPr lang="it-IT" sz="1200" dirty="0">
                <a:solidFill>
                  <a:schemeClr val="tx2"/>
                </a:solidFill>
              </a:rPr>
              <a:t>CLASSE 1A CAPOLUOGO</a:t>
            </a:r>
          </a:p>
          <a:p>
            <a:r>
              <a:rPr lang="it-IT" sz="1200" dirty="0">
                <a:solidFill>
                  <a:schemeClr val="tx2"/>
                </a:solidFill>
              </a:rPr>
              <a:t>DOCENTIGAETANO MOCCIA</a:t>
            </a:r>
          </a:p>
          <a:p>
            <a:r>
              <a:rPr lang="it-IT" sz="1200" dirty="0">
                <a:solidFill>
                  <a:schemeClr val="tx2"/>
                </a:solidFill>
              </a:rPr>
              <a:t>FONTANAROSA ANTONIETTA</a:t>
            </a:r>
          </a:p>
          <a:p>
            <a:r>
              <a:rPr lang="it-IT" sz="1200" dirty="0">
                <a:solidFill>
                  <a:schemeClr val="tx2"/>
                </a:solidFill>
              </a:rPr>
              <a:t>10/11/2020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281277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9952" y="0"/>
            <a:ext cx="5139039" cy="6129876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695459" y="6129876"/>
            <a:ext cx="81835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/>
              <a:t>https://digimparoprimaria.capitello.it/app/books/CPAC01_4263206E/pdf/16</a:t>
            </a:r>
            <a:endParaRPr lang="it-IT" dirty="0"/>
          </a:p>
        </p:txBody>
      </p:sp>
      <p:pic>
        <p:nvPicPr>
          <p:cNvPr id="4" name="WhatsApp Audio 2020-11-09 at 22.50.34 (online-audio-converter.com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303306" y="1456252"/>
            <a:ext cx="609600" cy="60960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351805" y="773723"/>
            <a:ext cx="31222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solidFill>
                  <a:schemeClr val="accent1"/>
                </a:solidFill>
              </a:rPr>
              <a:t>ASCOLTA E COMPLETA</a:t>
            </a:r>
          </a:p>
        </p:txBody>
      </p:sp>
    </p:spTree>
    <p:extLst>
      <p:ext uri="{BB962C8B-B14F-4D97-AF65-F5344CB8AC3E}">
        <p14:creationId xmlns:p14="http://schemas.microsoft.com/office/powerpoint/2010/main" val="1085181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89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618185" y="6462910"/>
            <a:ext cx="8196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https://digimparoprimaria.capitello.it/app/books/CPAC01_4263206E/pdf/17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/>
          <a:srcRect r="3623" b="8789"/>
          <a:stretch/>
        </p:blipFill>
        <p:spPr>
          <a:xfrm>
            <a:off x="2759646" y="225084"/>
            <a:ext cx="5138671" cy="5971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7902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562707" y="942536"/>
            <a:ext cx="611885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sz="4000" dirty="0"/>
              <a:t>CONTINUIAMO CON LE </a:t>
            </a:r>
          </a:p>
          <a:p>
            <a:pPr>
              <a:lnSpc>
                <a:spcPct val="150000"/>
              </a:lnSpc>
            </a:pPr>
            <a:r>
              <a:rPr lang="it-IT" sz="4000" dirty="0"/>
              <a:t>ATTIVITÀ  DI RELIGIONE…</a:t>
            </a:r>
          </a:p>
        </p:txBody>
      </p:sp>
    </p:spTree>
    <p:extLst>
      <p:ext uri="{BB962C8B-B14F-4D97-AF65-F5344CB8AC3E}">
        <p14:creationId xmlns:p14="http://schemas.microsoft.com/office/powerpoint/2010/main" val="4962664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1696" y="114150"/>
            <a:ext cx="7772400" cy="792088"/>
          </a:xfrm>
        </p:spPr>
        <p:txBody>
          <a:bodyPr/>
          <a:lstStyle/>
          <a:p>
            <a:r>
              <a:rPr lang="it-IT" b="1" dirty="0">
                <a:solidFill>
                  <a:srgbClr val="FF0066"/>
                </a:solidFill>
                <a:latin typeface="Algerian" panose="04020705040A02060702" pitchFamily="82" charset="0"/>
              </a:rPr>
              <a:t>CI VUOLE UN FIORE</a:t>
            </a:r>
          </a:p>
        </p:txBody>
      </p:sp>
      <p:pic>
        <p:nvPicPr>
          <p:cNvPr id="4" name="Immagine 3" descr="Tavolo e sedie da giardino shabby chic - Shabby-Chic Style - Giardino -  Roma - di Shabby Lab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766" y="3061536"/>
            <a:ext cx="3166492" cy="194421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magine 4" descr="Art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8105" y="5201817"/>
            <a:ext cx="3166492" cy="165618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asellaDiTesto 5"/>
          <p:cNvSpPr txBox="1"/>
          <p:nvPr/>
        </p:nvSpPr>
        <p:spPr>
          <a:xfrm>
            <a:off x="1631504" y="3140968"/>
            <a:ext cx="356388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/>
              <a:t>Per fra </a:t>
            </a:r>
            <a:r>
              <a:rPr lang="it-IT" sz="3600" b="1" dirty="0">
                <a:solidFill>
                  <a:srgbClr val="C00000"/>
                </a:solidFill>
              </a:rPr>
              <a:t>IL TAVOLO</a:t>
            </a:r>
          </a:p>
          <a:p>
            <a:endParaRPr lang="it-IT" sz="3600" dirty="0"/>
          </a:p>
          <a:p>
            <a:endParaRPr lang="it-IT" sz="3600" dirty="0"/>
          </a:p>
          <a:p>
            <a:endParaRPr lang="it-IT" sz="3600" dirty="0"/>
          </a:p>
          <a:p>
            <a:r>
              <a:rPr lang="it-IT" sz="3600" dirty="0"/>
              <a:t>ci vuole </a:t>
            </a:r>
            <a:r>
              <a:rPr lang="it-IT" sz="3600" b="1" dirty="0">
                <a:solidFill>
                  <a:schemeClr val="bg2">
                    <a:lumMod val="25000"/>
                  </a:schemeClr>
                </a:solidFill>
              </a:rPr>
              <a:t>IL LEGNO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4967463" y="855811"/>
            <a:ext cx="65527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/>
              <a:t>LE COSE DI OGNI GIORNO RACCONTANO SEGRETI</a:t>
            </a:r>
          </a:p>
          <a:p>
            <a:pPr algn="ctr"/>
            <a:r>
              <a:rPr lang="it-IT" sz="2400" b="1" dirty="0"/>
              <a:t>A CHI LE SA GUARDARE E ASCOLTARE….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5527735" y="2391272"/>
            <a:ext cx="50588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tx1">
                    <a:lumMod val="95000"/>
                    <a:lumOff val="5000"/>
                  </a:schemeClr>
                </a:solidFill>
                <a:hlinkClick r:id="rId4"/>
              </a:rPr>
              <a:t>https://www.youtube.com/watch?v=UG_8b6WJqvI</a:t>
            </a:r>
            <a:endParaRPr lang="it-IT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it-IT" dirty="0"/>
          </a:p>
        </p:txBody>
      </p:sp>
      <p:pic>
        <p:nvPicPr>
          <p:cNvPr id="2050" name="Picture 2" descr="C:\Users\Veronica\Desktop\myAvata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6019" y="1550628"/>
            <a:ext cx="1302309" cy="1302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umetto 3 7"/>
          <p:cNvSpPr/>
          <p:nvPr/>
        </p:nvSpPr>
        <p:spPr>
          <a:xfrm rot="4710697">
            <a:off x="3768894" y="1460539"/>
            <a:ext cx="1356014" cy="1930264"/>
          </a:xfrm>
          <a:prstGeom prst="wedgeEllipseCallou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/>
          <p:cNvSpPr txBox="1"/>
          <p:nvPr/>
        </p:nvSpPr>
        <p:spPr>
          <a:xfrm>
            <a:off x="3474443" y="2102506"/>
            <a:ext cx="2167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FF0000"/>
                </a:solidFill>
              </a:rPr>
              <a:t>GUARDA IL VIDEO</a:t>
            </a:r>
          </a:p>
          <a:p>
            <a:r>
              <a:rPr lang="it-IT" b="1" dirty="0">
                <a:solidFill>
                  <a:srgbClr val="FF0000"/>
                </a:solidFill>
              </a:rPr>
              <a:t>E CANTA CON ME!</a:t>
            </a:r>
          </a:p>
        </p:txBody>
      </p:sp>
    </p:spTree>
    <p:extLst>
      <p:ext uri="{BB962C8B-B14F-4D97-AF65-F5344CB8AC3E}">
        <p14:creationId xmlns:p14="http://schemas.microsoft.com/office/powerpoint/2010/main" val="36531333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Come Determinare l'Età di un Albero: 5 Passaggi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7928" y="476673"/>
            <a:ext cx="4824536" cy="2880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magine 5" descr="6 tipi di semi che fanno bene alla salute - Valfrutta Magazin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960" y="3861049"/>
            <a:ext cx="3581400" cy="238442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asellaDiTesto 6"/>
          <p:cNvSpPr txBox="1"/>
          <p:nvPr/>
        </p:nvSpPr>
        <p:spPr>
          <a:xfrm>
            <a:off x="1524000" y="1484784"/>
            <a:ext cx="37079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/>
              <a:t>Per fare </a:t>
            </a:r>
            <a:r>
              <a:rPr lang="it-IT" sz="3600" b="1" dirty="0">
                <a:solidFill>
                  <a:schemeClr val="bg2">
                    <a:lumMod val="50000"/>
                  </a:schemeClr>
                </a:solidFill>
              </a:rPr>
              <a:t>IL LEGNO</a:t>
            </a:r>
          </a:p>
          <a:p>
            <a:r>
              <a:rPr lang="it-IT" sz="3600" dirty="0"/>
              <a:t>Ci vuole </a:t>
            </a:r>
            <a:r>
              <a:rPr lang="it-IT" sz="3600" b="1" dirty="0">
                <a:solidFill>
                  <a:srgbClr val="00B050"/>
                </a:solidFill>
              </a:rPr>
              <a:t>L’ALBERO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1631504" y="4581128"/>
            <a:ext cx="37079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/>
              <a:t>Per fare </a:t>
            </a:r>
            <a:r>
              <a:rPr lang="it-IT" sz="3600" b="1" dirty="0">
                <a:solidFill>
                  <a:srgbClr val="00B050"/>
                </a:solidFill>
              </a:rPr>
              <a:t>L’ALBERO</a:t>
            </a:r>
          </a:p>
          <a:p>
            <a:r>
              <a:rPr lang="it-IT" sz="3600" dirty="0"/>
              <a:t>Ci vuole </a:t>
            </a:r>
            <a:r>
              <a:rPr lang="it-IT" sz="3600" b="1" dirty="0">
                <a:solidFill>
                  <a:schemeClr val="accent6">
                    <a:lumMod val="75000"/>
                  </a:schemeClr>
                </a:solidFill>
              </a:rPr>
              <a:t>IL SEME</a:t>
            </a:r>
          </a:p>
        </p:txBody>
      </p:sp>
    </p:spTree>
    <p:extLst>
      <p:ext uri="{BB962C8B-B14F-4D97-AF65-F5344CB8AC3E}">
        <p14:creationId xmlns:p14="http://schemas.microsoft.com/office/powerpoint/2010/main" val="31901530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CHE COS'E' UN FRUTTO? | marcogiailevra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9588" y="270634"/>
            <a:ext cx="3543300" cy="2798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magine 4" descr="Un fiore profumato - Poesia di Rita Angelini (Natura)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9588" y="3573016"/>
            <a:ext cx="3810000" cy="28575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asellaDiTesto 5"/>
          <p:cNvSpPr txBox="1"/>
          <p:nvPr/>
        </p:nvSpPr>
        <p:spPr>
          <a:xfrm>
            <a:off x="1775520" y="1124744"/>
            <a:ext cx="37444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/>
              <a:t>Per fare </a:t>
            </a:r>
            <a:r>
              <a:rPr lang="it-IT" sz="3600" b="1" dirty="0">
                <a:solidFill>
                  <a:schemeClr val="accent6">
                    <a:lumMod val="75000"/>
                  </a:schemeClr>
                </a:solidFill>
              </a:rPr>
              <a:t>IL SEME</a:t>
            </a:r>
          </a:p>
          <a:p>
            <a:r>
              <a:rPr lang="it-IT" sz="3600" dirty="0"/>
              <a:t>Ci vuole </a:t>
            </a:r>
            <a:r>
              <a:rPr lang="it-IT" sz="3600" b="1" dirty="0">
                <a:solidFill>
                  <a:srgbClr val="FF0000"/>
                </a:solidFill>
              </a:rPr>
              <a:t>IL FRUTTO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1847528" y="4077072"/>
            <a:ext cx="38164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/>
              <a:t>Per fare </a:t>
            </a:r>
            <a:r>
              <a:rPr lang="it-IT" sz="3600" b="1" dirty="0">
                <a:solidFill>
                  <a:srgbClr val="FF0000"/>
                </a:solidFill>
              </a:rPr>
              <a:t>IL FRUTTO</a:t>
            </a:r>
          </a:p>
          <a:p>
            <a:r>
              <a:rPr lang="it-IT" sz="3600" dirty="0"/>
              <a:t> ci vuole </a:t>
            </a:r>
            <a:r>
              <a:rPr lang="it-IT" sz="3600" b="1" dirty="0">
                <a:solidFill>
                  <a:srgbClr val="FF0066"/>
                </a:solidFill>
              </a:rPr>
              <a:t>IL FIORE</a:t>
            </a:r>
          </a:p>
        </p:txBody>
      </p:sp>
    </p:spTree>
    <p:extLst>
      <p:ext uri="{BB962C8B-B14F-4D97-AF65-F5344CB8AC3E}">
        <p14:creationId xmlns:p14="http://schemas.microsoft.com/office/powerpoint/2010/main" val="634291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28962" y="268262"/>
            <a:ext cx="4176464" cy="1143000"/>
          </a:xfrm>
        </p:spPr>
        <p:txBody>
          <a:bodyPr>
            <a:noAutofit/>
          </a:bodyPr>
          <a:lstStyle/>
          <a:p>
            <a:r>
              <a:rPr lang="it-IT" dirty="0"/>
              <a:t>Per fare </a:t>
            </a:r>
            <a:r>
              <a:rPr lang="it-IT" b="1" dirty="0">
                <a:solidFill>
                  <a:srgbClr val="FF0000"/>
                </a:solidFill>
              </a:rPr>
              <a:t>UN TAVOLO </a:t>
            </a:r>
            <a:br>
              <a:rPr lang="it-IT" dirty="0"/>
            </a:br>
            <a:r>
              <a:rPr lang="it-IT" dirty="0"/>
              <a:t>ci vuole </a:t>
            </a:r>
            <a:r>
              <a:rPr lang="it-IT" b="1" dirty="0">
                <a:solidFill>
                  <a:srgbClr val="FF0066"/>
                </a:solidFill>
              </a:rPr>
              <a:t>UN FIORE</a:t>
            </a:r>
          </a:p>
        </p:txBody>
      </p:sp>
      <p:pic>
        <p:nvPicPr>
          <p:cNvPr id="4" name="Segnaposto contenuto 3" descr="ᐈ Tavolo immagini di stock, fotografie decorazione di fiori sul tavolo |  scarica su Depositphotos®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20" y="2177480"/>
            <a:ext cx="6336704" cy="46805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129383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rgbClr val="FF0000"/>
                </a:solidFill>
              </a:rPr>
              <a:t>FARE NON E’ CREARE</a:t>
            </a:r>
          </a:p>
        </p:txBody>
      </p:sp>
      <p:pic>
        <p:nvPicPr>
          <p:cNvPr id="1026" name="Picture 2" descr="Immagini dei cani: 74 disegni da stampare e colorare - A Tutto Donn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544" y="1196753"/>
            <a:ext cx="1295568" cy="1736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agine da colorare con gatti. Stampa gratuitamente 100 immagini in bianco e  ner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1526" y="4869160"/>
            <a:ext cx="1171828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isegno di Un albero de parco da Colorare - Acolore.com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8419" y="5013176"/>
            <a:ext cx="1930426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isegni Di Sole Da Colorar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4814" y="4998384"/>
            <a:ext cx="1505629" cy="1526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Disegno facile di un fiore | Disegni facili, Disegni semplici, Disegni a  matita facili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012" y="1583628"/>
            <a:ext cx="1351545" cy="1349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Pesci da colorare: immagini da stampare per bambini - A Tutto Donna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6111" y="3314863"/>
            <a:ext cx="1710189" cy="136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Disegno di Torta di compleanno con cinque candele da colorare | Disegni da  colorare e stampare gratis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888" y="1610768"/>
            <a:ext cx="1165510" cy="1387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Disegno di Giocattolo bambola da Colorare - Acolore.com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4814" y="3292142"/>
            <a:ext cx="1843703" cy="1444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Disegno di Casa con Camino da colorare | Disegni da colorare, Disegni di  halloween, Colori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975" y="3340662"/>
            <a:ext cx="1331168" cy="1331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palla da colorare per bambini - Ricerca Google nel 2020 | Disegni da  colorare estate, Disegni da colorare, Libri sensoriali fai da te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785" y="4771370"/>
            <a:ext cx="1271069" cy="175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2" descr="Disegno di Caillou da colorare | Disegni da colorare gratis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" name="AutoShape 24" descr="Disegno di Caillou da colorare | Disegni da colorare gratis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052" name="Picture 28" descr="Risultati immagini per macchinina da colorare | Disegni semplici, Immagini,  Colori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9788" y="3413185"/>
            <a:ext cx="1711499" cy="1254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Disegno da colorare TV - Disegni Da Colorare E Stampare Gratis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2180" y="1574682"/>
            <a:ext cx="2136756" cy="1358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Disegni da colorare - Categoria: Schema corporeo - Immagine: bambino -  Infanziaweb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9637" y="1189112"/>
            <a:ext cx="1545133" cy="2080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20832" y="2087367"/>
            <a:ext cx="1070529" cy="1070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357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241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Sfaccettatura">
  <a:themeElements>
    <a:clrScheme name="Rosso arancion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47</TotalTime>
  <Words>158</Words>
  <Application>Microsoft Office PowerPoint</Application>
  <PresentationFormat>Widescreen</PresentationFormat>
  <Paragraphs>33</Paragraphs>
  <Slides>9</Slides>
  <Notes>1</Notes>
  <HiddenSlides>0</HiddenSlides>
  <MMClips>2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5" baseType="lpstr">
      <vt:lpstr>Algerian</vt:lpstr>
      <vt:lpstr>Arial</vt:lpstr>
      <vt:lpstr>Calibri</vt:lpstr>
      <vt:lpstr>Trebuchet MS</vt:lpstr>
      <vt:lpstr>Wingdings 3</vt:lpstr>
      <vt:lpstr>Sfaccettatura</vt:lpstr>
      <vt:lpstr>UN MONDO SONANTE</vt:lpstr>
      <vt:lpstr>Presentazione standard di PowerPoint</vt:lpstr>
      <vt:lpstr>Presentazione standard di PowerPoint</vt:lpstr>
      <vt:lpstr>Presentazione standard di PowerPoint</vt:lpstr>
      <vt:lpstr>CI VUOLE UN FIORE</vt:lpstr>
      <vt:lpstr>Presentazione standard di PowerPoint</vt:lpstr>
      <vt:lpstr>Presentazione standard di PowerPoint</vt:lpstr>
      <vt:lpstr>Per fare UN TAVOLO  ci vuole UN FIORE</vt:lpstr>
      <vt:lpstr>FARE NON E’ CREARE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 MONDO SONANTE</dc:title>
  <dc:creator>tizia</dc:creator>
  <cp:lastModifiedBy>Raffaella Castiello</cp:lastModifiedBy>
  <cp:revision>6</cp:revision>
  <dcterms:created xsi:type="dcterms:W3CDTF">2020-11-09T21:42:05Z</dcterms:created>
  <dcterms:modified xsi:type="dcterms:W3CDTF">2020-11-10T16:23:17Z</dcterms:modified>
</cp:coreProperties>
</file>