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1" r:id="rId3"/>
    <p:sldId id="348" r:id="rId4"/>
    <p:sldId id="349" r:id="rId5"/>
    <p:sldId id="350" r:id="rId6"/>
    <p:sldId id="352" r:id="rId7"/>
    <p:sldId id="288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49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562CE740-7992-4D61-967A-FD867E1FADFB}" type="datetimeFigureOut">
              <a:rPr lang="it-IT" smtClean="0"/>
            </a:fld>
            <a:endParaRPr lang="it-IT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B1BA5CB-492D-4E2B-A69C-3CA43FAA46CD}" type="slidenum">
              <a:rPr lang="it-IT" smtClean="0"/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media" Target="../media/media1.m4a"/><Relationship Id="rId3" Type="http://schemas.openxmlformats.org/officeDocument/2006/relationships/audio" Target="../media/media1.m4a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media" Target="../media/media2.m4a"/><Relationship Id="rId4" Type="http://schemas.openxmlformats.org/officeDocument/2006/relationships/audio" Target="../media/media2.m4a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media" Target="../media/media3.m4a"/><Relationship Id="rId4" Type="http://schemas.openxmlformats.org/officeDocument/2006/relationships/audio" Target="../media/media3.m4a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../media/media4.m4a"/><Relationship Id="rId2" Type="http://schemas.openxmlformats.org/officeDocument/2006/relationships/audio" Target="../media/media4.m4a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media" Target="../media/media5.m4a"/><Relationship Id="rId4" Type="http://schemas.openxmlformats.org/officeDocument/2006/relationships/audio" Target="../media/media5.m4a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microsoft.com/office/2007/relationships/media" Target="../media/audio1.wav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14085" y="3420110"/>
            <a:ext cx="6000750" cy="115252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it-IT" sz="40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Scopriamo...</a:t>
            </a:r>
            <a:br>
              <a:rPr lang="it-IT" sz="40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0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numeri 3 e 4</a:t>
            </a:r>
            <a:endParaRPr lang="it-IT" sz="40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7515" y="350520"/>
            <a:ext cx="5402580" cy="627507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Istituto Comprensivo 3 Ponte- Siciliano</a:t>
            </a:r>
            <a:endParaRPr lang="it-IT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Pomigliano d'Arco      a.s. 2020/2021</a:t>
            </a:r>
            <a:endParaRPr lang="it-IT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Plesso GIANNI RODARI </a:t>
            </a:r>
            <a:endParaRPr lang="it-IT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  PRIME</a:t>
            </a:r>
            <a:endParaRPr lang="it-IT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Docenti:   </a:t>
            </a:r>
            <a:endParaRPr lang="it-IT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Simone Assunta</a:t>
            </a:r>
            <a:endParaRPr lang="it-IT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D'Avanzo Tiziana</a:t>
            </a:r>
            <a:endParaRPr lang="it-IT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Napolitano Filomena</a:t>
            </a:r>
            <a:endParaRPr lang="it-IT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it-IT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Ambito disciplinare </a:t>
            </a:r>
            <a:endParaRPr lang="it-IT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Attivita' Inclusiva</a:t>
            </a:r>
            <a:endParaRPr lang="it-IT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Picture 3" descr="ad4dea55-7f35-4abc-9a76-cd87d42019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4085" y="350520"/>
            <a:ext cx="6000750" cy="30695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rcRect l="15331" t="39363" b="3260"/>
          <a:stretch>
            <a:fillRect/>
          </a:stretch>
        </p:blipFill>
        <p:spPr>
          <a:xfrm>
            <a:off x="6619240" y="4572635"/>
            <a:ext cx="4695190" cy="2052320"/>
          </a:xfrm>
          <a:prstGeom prst="rect">
            <a:avLst/>
          </a:prstGeom>
        </p:spPr>
      </p:pic>
      <p:pic>
        <p:nvPicPr>
          <p:cNvPr id="8" name="Audio registrat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32410" y="436245"/>
            <a:ext cx="11349990" cy="5985510"/>
          </a:xfrm>
        </p:spPr>
        <p:txBody>
          <a:bodyPr>
            <a:normAutofit fontScale="90000"/>
          </a:bodyPr>
          <a:lstStyle/>
          <a:p>
            <a:pPr algn="l"/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Gioca con la  MATEMATICA</a:t>
            </a:r>
            <a:b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1,2,3 partenza via...</a:t>
            </a:r>
            <a:b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b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Ascolta la filastrocca del numero 3</a:t>
            </a:r>
            <a:b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UNGARO e DUINO</a:t>
            </a:r>
            <a:b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fanno insieme</a:t>
            </a:r>
            <a:b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 bel giardino:</a:t>
            </a:r>
            <a:b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 </a:t>
            </a:r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</a:t>
            </a:r>
            <a: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alberi</a:t>
            </a:r>
            <a:b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 </a:t>
            </a:r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</a:t>
            </a:r>
            <a: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fiori</a:t>
            </a:r>
            <a:b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felici saranno</a:t>
            </a:r>
            <a:b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 loro cuori</a:t>
            </a:r>
            <a:b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Ora tocca a te...</a:t>
            </a:r>
            <a:b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lavora sul tuo quadernone.</a:t>
            </a:r>
            <a:b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Illustra la filastrocca e disegna gli alberi </a:t>
            </a:r>
            <a:b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i fiori che mancano.</a:t>
            </a:r>
            <a:b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b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 esercito a scrivere il numero 3 in cifre e in lettere             </a:t>
            </a:r>
            <a:b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b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it-IT" altLang="en-US" sz="20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Content Placeholder 1" descr="Picture"/>
          <p:cNvPicPr>
            <a:picLocks noGrp="1" noChangeAspect="1"/>
          </p:cNvPicPr>
          <p:nvPr>
            <p:ph idx="1"/>
          </p:nvPr>
        </p:nvPicPr>
        <p:blipFill>
          <a:blip r:embed="rId1"/>
          <a:srcRect l="23911" t="4514" b="42182"/>
          <a:stretch>
            <a:fillRect/>
          </a:stretch>
        </p:blipFill>
        <p:spPr>
          <a:xfrm>
            <a:off x="6416675" y="3325495"/>
            <a:ext cx="3763645" cy="3248025"/>
          </a:xfrm>
          <a:prstGeom prst="rect">
            <a:avLst/>
          </a:prstGeom>
        </p:spPr>
      </p:pic>
      <p:pic>
        <p:nvPicPr>
          <p:cNvPr id="3" name="Picture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380" y="437515"/>
            <a:ext cx="1759585" cy="1341120"/>
          </a:xfrm>
          <a:prstGeom prst="rect">
            <a:avLst/>
          </a:prstGeom>
        </p:spPr>
      </p:pic>
      <p:pic>
        <p:nvPicPr>
          <p:cNvPr id="4" name="Picture 3" descr="1"/>
          <p:cNvPicPr>
            <a:picLocks noChangeAspect="1"/>
          </p:cNvPicPr>
          <p:nvPr/>
        </p:nvPicPr>
        <p:blipFill>
          <a:blip r:embed="rId3"/>
          <a:srcRect l="31089" t="472" b="52226"/>
          <a:stretch>
            <a:fillRect/>
          </a:stretch>
        </p:blipFill>
        <p:spPr>
          <a:xfrm>
            <a:off x="5329555" y="924560"/>
            <a:ext cx="2321560" cy="1342390"/>
          </a:xfrm>
          <a:prstGeom prst="rect">
            <a:avLst/>
          </a:prstGeom>
        </p:spPr>
      </p:pic>
      <p:pic>
        <p:nvPicPr>
          <p:cNvPr id="7" name="Audio registrat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29235"/>
            <a:ext cx="7216775" cy="2378710"/>
          </a:xfrm>
        </p:spPr>
        <p:txBody>
          <a:bodyPr/>
          <a:lstStyle/>
          <a:p>
            <a:r>
              <a:rPr lang="it-IT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Osserva e ascolta</a:t>
            </a:r>
            <a:br>
              <a:rPr lang="it-IT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”IMPARIAMO a SCRIVERE i NUMERI”</a:t>
            </a:r>
            <a:br>
              <a:rPr lang="it-IT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sul link per vedere il video</a:t>
            </a:r>
            <a:br>
              <a:rPr lang="it-IT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2400">
                <a:solidFill>
                  <a:srgbClr val="0070C0"/>
                </a:solidFill>
              </a:rPr>
              <a:t> </a:t>
            </a:r>
            <a:r>
              <a:rPr lang="it-IT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https://youtu.be/NEg3EsgGrAw</a:t>
            </a:r>
            <a:br>
              <a:rPr lang="it-IT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Completa sul tuo libro</a:t>
            </a:r>
            <a:endParaRPr lang="it-IT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073244e0-a23d-405f-a8a0-c48004defb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0" y="2607945"/>
            <a:ext cx="7510780" cy="3453765"/>
          </a:xfrm>
          <a:prstGeom prst="rect">
            <a:avLst/>
          </a:prstGeom>
        </p:spPr>
      </p:pic>
      <p:pic>
        <p:nvPicPr>
          <p:cNvPr id="7" name="Content Placeholder 6" descr="5906bc54-7456-4eea-8007-71852626214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7070" y="473710"/>
            <a:ext cx="3599180" cy="2134870"/>
          </a:xfrm>
          <a:prstGeom prst="rect">
            <a:avLst/>
          </a:prstGeom>
        </p:spPr>
      </p:pic>
      <p:pic>
        <p:nvPicPr>
          <p:cNvPr id="3" name="Picture 2" descr="c87c9891-91d3-4f49-82af-8854b96bb4d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580" y="4009390"/>
            <a:ext cx="2226310" cy="1855470"/>
          </a:xfrm>
          <a:prstGeom prst="rect">
            <a:avLst/>
          </a:prstGeom>
        </p:spPr>
      </p:pic>
      <p:pic>
        <p:nvPicPr>
          <p:cNvPr id="5" name="Audio registrat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3368675"/>
          </a:xfrm>
        </p:spPr>
        <p:txBody>
          <a:bodyPr/>
          <a:lstStyle/>
          <a:p>
            <a:pPr algn="l"/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Ascolta la filastrocca del numero 4  </a:t>
            </a:r>
            <a:b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it-IT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Scavano e cantano</a:t>
            </a:r>
            <a:br>
              <a:rPr lang="it-IT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gli amici</a:t>
            </a:r>
            <a:br>
              <a:rPr lang="it-IT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che son tanto felici:</a:t>
            </a:r>
            <a:br>
              <a:rPr lang="it-IT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“Siamo belli</a:t>
            </a:r>
            <a:br>
              <a:rPr lang="it-IT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siamo nani</a:t>
            </a:r>
            <a:br>
              <a:rPr lang="it-IT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lavoriamo</a:t>
            </a:r>
            <a:br>
              <a:rPr lang="it-IT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</a:t>
            </a:r>
            <a:r>
              <a:rPr lang="it-IT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quattro</a:t>
            </a:r>
            <a:r>
              <a:rPr lang="it-IT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mani”.</a:t>
            </a:r>
            <a:br>
              <a:rPr lang="it-IT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</a:t>
            </a:r>
            <a:b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it-IT" altLang="en-US" sz="20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470" y="3643630"/>
            <a:ext cx="10869930" cy="2898140"/>
          </a:xfrm>
        </p:spPr>
        <p:txBody>
          <a:bodyPr/>
          <a:lstStyle/>
          <a:p>
            <a:pPr marL="0" indent="0">
              <a:buNone/>
            </a:pPr>
            <a: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Ora tocca a te,lavora sul tuo quadernone</a:t>
            </a:r>
            <a:br>
              <a:rPr lang="it-IT" altLang="en-US" sz="20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Illustra la filastrocca,cerchia le mani dei nani.</a:t>
            </a:r>
            <a:endParaRPr lang="it-IT" altLang="en-US" sz="20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endParaRPr lang="it-IT" altLang="en-US" sz="20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it-IT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esercito a scrivere il numero 4 in cifre e in lettere</a:t>
            </a:r>
            <a:endParaRPr lang="it-IT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4"/>
          <p:cNvPicPr>
            <a:picLocks noChangeAspect="1"/>
          </p:cNvPicPr>
          <p:nvPr/>
        </p:nvPicPr>
        <p:blipFill>
          <a:blip r:embed="rId1"/>
          <a:srcRect l="27714" b="50931"/>
          <a:stretch>
            <a:fillRect/>
          </a:stretch>
        </p:blipFill>
        <p:spPr>
          <a:xfrm>
            <a:off x="6851650" y="866140"/>
            <a:ext cx="4730750" cy="4630420"/>
          </a:xfrm>
          <a:prstGeom prst="rect">
            <a:avLst/>
          </a:prstGeom>
        </p:spPr>
      </p:pic>
      <p:pic>
        <p:nvPicPr>
          <p:cNvPr id="8" name="Audio registra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4947920" cy="1143000"/>
          </a:xfrm>
        </p:spPr>
        <p:txBody>
          <a:bodyPr/>
          <a:lstStyle/>
          <a:p>
            <a:pPr algn="r"/>
            <a:r>
              <a:rPr lang="it-IT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Completa  sul tuo libro</a:t>
            </a:r>
            <a:br>
              <a:rPr lang="it-IT" altLang="en-US"/>
            </a:br>
            <a:endParaRPr lang="en-US"/>
          </a:p>
        </p:txBody>
      </p:sp>
      <p:pic>
        <p:nvPicPr>
          <p:cNvPr id="7" name="Content Placeholder 6" descr="5906bc54-7456-4eea-8007-71852626214f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085455" y="409575"/>
            <a:ext cx="3609340" cy="22180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1ef16420-0330-4fa1-9e68-c21df4e81f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35" y="1169035"/>
            <a:ext cx="6534150" cy="4520565"/>
          </a:xfrm>
          <a:prstGeom prst="rect">
            <a:avLst/>
          </a:prstGeom>
        </p:spPr>
      </p:pic>
      <p:pic>
        <p:nvPicPr>
          <p:cNvPr id="3" name="Picture 2" descr="10537601_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285" y="4081780"/>
            <a:ext cx="2265680" cy="2400935"/>
          </a:xfrm>
          <a:prstGeom prst="rect">
            <a:avLst/>
          </a:prstGeom>
        </p:spPr>
      </p:pic>
      <p:pic>
        <p:nvPicPr>
          <p:cNvPr id="5" name="Audio registrat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830" y="4177030"/>
            <a:ext cx="10889615" cy="247713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br>
              <a:rPr lang="it-IT" altLang="en-US" b="1" dirty="0">
                <a:sym typeface="+mn-ea"/>
              </a:rPr>
            </a:br>
            <a:br>
              <a:rPr lang="it-IT" altLang="en-US" b="1" dirty="0">
                <a:sym typeface="+mn-ea"/>
              </a:rPr>
            </a:br>
            <a:r>
              <a:rPr lang="it-IT" altLang="en-US" sz="1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BUON LAVORO</a:t>
            </a:r>
            <a:br>
              <a:rPr lang="it-IT" altLang="en-US" sz="1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1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”ANDRA'TUTTO BENE”</a:t>
            </a:r>
            <a:br>
              <a:rPr lang="it-IT" altLang="en-US" sz="1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128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 FORTISSIMO ABBRACCIO</a:t>
            </a:r>
            <a:br>
              <a:rPr lang="it-IT" altLang="en-US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1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CIAO A PRESTO!</a:t>
            </a:r>
            <a:endParaRPr lang="it-IT" altLang="en-US" sz="12800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altLang="en-US" sz="12800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iao a prest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2701562" y="4267019"/>
            <a:ext cx="304800" cy="304800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>
            <a:off x="1589768" y="4177665"/>
            <a:ext cx="5486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 Box 3"/>
          <p:cNvSpPr txBox="1"/>
          <p:nvPr/>
        </p:nvSpPr>
        <p:spPr>
          <a:xfrm>
            <a:off x="556260" y="487045"/>
            <a:ext cx="5020310" cy="31076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pPr marL="0" indent="0" algn="ctr">
              <a:buNone/>
            </a:pPr>
            <a:endParaRPr lang="it-IT" altLang="en-US" sz="28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buNone/>
            </a:pPr>
            <a:r>
              <a:rPr lang="it-IT" altLang="en-US" sz="28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NOVEMBRE 2020                        </a:t>
            </a:r>
            <a:endParaRPr lang="it-IT" altLang="en-US" sz="28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buNone/>
            </a:pPr>
            <a:r>
              <a:rPr lang="it-IT" altLang="en-US" sz="2800" b="1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Cari </a:t>
            </a:r>
            <a:r>
              <a:rPr lang="it-IT" altLang="en-US" sz="28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BAMBINI ,</a:t>
            </a:r>
            <a:endParaRPr lang="it-IT" altLang="en-US" sz="2800" b="1" dirty="0">
              <a:solidFill>
                <a:schemeClr val="accent5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buNone/>
            </a:pPr>
            <a:r>
              <a:rPr lang="it-IT" altLang="en-US" sz="28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ci mancate molto,</a:t>
            </a:r>
            <a:endParaRPr lang="it-IT" altLang="en-US" sz="2800" b="1" dirty="0">
              <a:solidFill>
                <a:schemeClr val="accent5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buNone/>
            </a:pPr>
            <a:r>
              <a:rPr lang="it-IT" altLang="en-US" sz="28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  VOGLIAMO TANTO BENE</a:t>
            </a:r>
            <a:endParaRPr lang="it-IT" altLang="en-US" sz="2800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altLang="en-US" sz="28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insieme ce  la  faremo</a:t>
            </a:r>
            <a:r>
              <a:rPr lang="it-IT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740" y="295910"/>
            <a:ext cx="6021705" cy="3881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1270</Words>
  <Application>WPS Presentation</Application>
  <PresentationFormat>Widescreen</PresentationFormat>
  <Paragraphs>36</Paragraphs>
  <Slides>6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SimSun</vt:lpstr>
      <vt:lpstr>Wingdings</vt:lpstr>
      <vt:lpstr>Times New Roman</vt:lpstr>
      <vt:lpstr>Microsoft YaHei</vt:lpstr>
      <vt:lpstr/>
      <vt:lpstr>Arial Unicode MS</vt:lpstr>
      <vt:lpstr>Calibri</vt:lpstr>
      <vt:lpstr>Default Design</vt:lpstr>
      <vt:lpstr>Scopriamo...  numeri 3 e 4</vt:lpstr>
      <vt:lpstr>Gioca con la  MATEMATICA 1,2,3 partenza via...  Ascolta la filastrocca del numero 3 UNGARO e DUINO fanno insieme un bel giardino: con tre alberi  e tre fiori  felici saranno  i loro cuori    Ora tocca a te... lavora sul tuo quadernone. Illustra la filastrocca e disegna gli alberi  e i fiori che mancano.  Mi esercito a scrivere il numero 3 in cifre e in lettere                </vt:lpstr>
      <vt:lpstr>Osserva e ascolta ”IMPARIAMO a SCRIVERE i NUMERI” vai sul link per vedere il video  https://youtu.be/NEg3EsgGrAw Completa sul tuo libro</vt:lpstr>
      <vt:lpstr>Ascolta la filastrocca del numero 4    Scavano e cantano gli amici che son tanto felici: “Siamo belli siamo nani lavoriamo a quattro mani”.                 </vt:lpstr>
      <vt:lpstr>Completa  sul tuo libro 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Scopriamo ...i numeri 3 e 4</dc:title>
  <dc:creator>Assunta De Simone</dc:creator>
  <cp:lastModifiedBy>Lenovo Y500-14-0IX</cp:lastModifiedBy>
  <cp:revision>85</cp:revision>
  <dcterms:created xsi:type="dcterms:W3CDTF">2020-10-27T10:05:00Z</dcterms:created>
  <dcterms:modified xsi:type="dcterms:W3CDTF">2020-11-10T09:57:29Z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