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3"/>
    <p:sldId id="260" r:id="rId4"/>
    <p:sldId id="289" r:id="rId5"/>
    <p:sldId id="290" r:id="rId6"/>
    <p:sldId id="291" r:id="rId7"/>
    <p:sldId id="294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42B4-D034-495D-AEBF-BE2FDE687F12}" type="datetimeFigureOut">
              <a:rPr lang="it-IT" smtClean="0"/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BDA3B84-5D55-4084-AEC5-21C60BCD7470}" type="slidenum">
              <a:rPr lang="it-IT" smtClean="0"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.jpe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535" y="284480"/>
            <a:ext cx="8622030" cy="342392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Istituto Comprensivo 3 Ponte- Siciliano Pomigliano d'Arco     </a:t>
            </a: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Plesso  GIANNI RODARI      1A-1B</a:t>
            </a: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a.s. 2020/2021</a:t>
            </a: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Docenti:   </a:t>
            </a: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 Simone Assunta-D'Avanzo Tiziana-Napolitano Filomena</a:t>
            </a:r>
            <a:br>
              <a:rPr lang="it-IT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Matematica e Tecnologia</a:t>
            </a:r>
            <a:r>
              <a:rPr lang="it-IT" sz="2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-Attivita' Inclusiva </a:t>
            </a:r>
            <a:br>
              <a:rPr lang="it-IT" sz="2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it-IT" sz="2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266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9425" y="4378325"/>
            <a:ext cx="6504305" cy="13589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it-IT" altLang="en-US" sz="3600">
                <a:solidFill>
                  <a:srgbClr val="FF0000"/>
                </a:solidFill>
              </a:rPr>
              <a:t>SCOPRIAMO ...</a:t>
            </a:r>
            <a:endParaRPr lang="it-IT" altLang="en-US" sz="3600">
              <a:solidFill>
                <a:srgbClr val="FF0000"/>
              </a:solidFill>
            </a:endParaRPr>
          </a:p>
          <a:p>
            <a:r>
              <a:rPr lang="it-IT" altLang="en-US" sz="3600">
                <a:solidFill>
                  <a:srgbClr val="FF0000"/>
                </a:solidFill>
              </a:rPr>
              <a:t>LE FORME GEOMETRICHE</a:t>
            </a:r>
            <a:endParaRPr lang="it-IT" altLang="en-US" sz="3600">
              <a:solidFill>
                <a:srgbClr val="FF0000"/>
              </a:solidFill>
            </a:endParaRPr>
          </a:p>
        </p:txBody>
      </p:sp>
      <p:pic>
        <p:nvPicPr>
          <p:cNvPr id="4" name="Picture 3" descr="figure-geometrich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57920" y="4130675"/>
            <a:ext cx="3109595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65" y="929640"/>
            <a:ext cx="2317750" cy="23221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geometrich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92530" y="3495675"/>
            <a:ext cx="4147820" cy="30537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11630" y="231140"/>
            <a:ext cx="5993130" cy="230695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Ti sei divertito a fare i biscotti -numero,mettendo in gioco il tatto,l'olfatto,il gusto ....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ti divertirai anche adesso!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OGGI SCOPRIAMO ...</a:t>
            </a:r>
            <a:endParaRPr lang="it-IT" altLang="en-US" b="1">
              <a:solidFill>
                <a:srgbClr val="FF0000"/>
              </a:solidFill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LE FORME GEOMETRICHE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</a:rPr>
              <a:t>Ascolta la storia di Aldo Cambio di Guastalla</a:t>
            </a:r>
            <a:endParaRPr lang="it-IT" altLang="en-US" b="1">
              <a:solidFill>
                <a:srgbClr val="FF0000"/>
              </a:solidFill>
            </a:endParaRPr>
          </a:p>
          <a:p>
            <a:pPr algn="ctr"/>
            <a:r>
              <a:rPr lang="it-IT" altLang="en-US" b="1">
                <a:solidFill>
                  <a:srgbClr val="0070C0"/>
                </a:solidFill>
              </a:rPr>
              <a:t>https://youtu.be/_8RwtBdRN8Y</a:t>
            </a:r>
            <a:endParaRPr lang="it-IT" altLang="en-US" b="1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280" y="3636645"/>
            <a:ext cx="4759325" cy="3007360"/>
          </a:xfrm>
          <a:prstGeom prst="rect">
            <a:avLst/>
          </a:prstGeom>
        </p:spPr>
      </p:pic>
      <p:pic>
        <p:nvPicPr>
          <p:cNvPr id="6" name="Picture 5" descr="a0fdc03c-0d2b-428f-a444-0dd54263f7d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735" y="231140"/>
            <a:ext cx="4170045" cy="3264535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8642" y="27120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do Cambio-BLO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6415" y="2448560"/>
            <a:ext cx="3225165" cy="408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880" y="675640"/>
            <a:ext cx="2160905" cy="1772920"/>
          </a:xfrm>
          <a:prstGeom prst="rect">
            <a:avLst/>
          </a:prstGeom>
        </p:spPr>
      </p:pic>
      <p:pic>
        <p:nvPicPr>
          <p:cNvPr id="4" name="Picture 3" descr="Screenshot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435" y="3382645"/>
            <a:ext cx="3140710" cy="30562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64335" y="141605"/>
            <a:ext cx="6692265" cy="203009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Ora tocca a te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Le DISAVVENTURE di  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ALDO CAMBIO 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sul tuo quaderno</a:t>
            </a:r>
            <a:endParaRPr lang="it-IT" alt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 Disegna o stampa,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scrivi il nome specifico sotto ad ogni  forma geometrica</a:t>
            </a:r>
            <a:endParaRPr lang="it-IT" altLang="en-US" b="1">
              <a:solidFill>
                <a:srgbClr val="FF0000"/>
              </a:solidFill>
            </a:endParaRP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0231e83b329bf125517ff00e862370"/>
          <p:cNvPicPr>
            <a:picLocks noChangeAspect="1"/>
          </p:cNvPicPr>
          <p:nvPr/>
        </p:nvPicPr>
        <p:blipFill>
          <a:blip r:embed="rId1"/>
          <a:srcRect b="81343"/>
          <a:stretch>
            <a:fillRect/>
          </a:stretch>
        </p:blipFill>
        <p:spPr>
          <a:xfrm>
            <a:off x="1603375" y="506095"/>
            <a:ext cx="5539105" cy="1203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2771"/>
          <a:stretch>
            <a:fillRect/>
          </a:stretch>
        </p:blipFill>
        <p:spPr>
          <a:xfrm>
            <a:off x="7423150" y="969645"/>
            <a:ext cx="4383405" cy="5525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15" y="4387850"/>
            <a:ext cx="2160905" cy="17729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24660" y="419735"/>
            <a:ext cx="7075805" cy="119888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OGGETTI E FORME  GEOMETRICHE NELLA REALTA'...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GIOCHIAMO AD INDIVIDUARE NELLA REALTA' CIRCOSTANTE OGGETTI E FORME...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FF0000"/>
                </a:solidFill>
                <a:sym typeface="+mn-ea"/>
              </a:rPr>
              <a:t>PRONTI VIA...  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2825" t="12449" r="2444" b="10930"/>
          <a:stretch>
            <a:fillRect/>
          </a:stretch>
        </p:blipFill>
        <p:spPr>
          <a:xfrm>
            <a:off x="371475" y="1896745"/>
            <a:ext cx="2021840" cy="2717165"/>
          </a:xfrm>
          <a:prstGeom prst="rect">
            <a:avLst/>
          </a:prstGeom>
        </p:spPr>
      </p:pic>
      <p:pic>
        <p:nvPicPr>
          <p:cNvPr id="4" name="Picture 3" descr="IMG_20170707_100453-575x1024"/>
          <p:cNvPicPr>
            <a:picLocks noChangeAspect="1"/>
          </p:cNvPicPr>
          <p:nvPr/>
        </p:nvPicPr>
        <p:blipFill>
          <a:blip r:embed="rId2"/>
          <a:srcRect t="8859" b="17326"/>
          <a:stretch>
            <a:fillRect/>
          </a:stretch>
        </p:blipFill>
        <p:spPr>
          <a:xfrm>
            <a:off x="2675890" y="3896995"/>
            <a:ext cx="2075180" cy="275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522" r="4963" b="19315"/>
          <a:stretch>
            <a:fillRect/>
          </a:stretch>
        </p:blipFill>
        <p:spPr>
          <a:xfrm>
            <a:off x="9759315" y="3669665"/>
            <a:ext cx="2287270" cy="2977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11035"/>
          <a:stretch>
            <a:fillRect/>
          </a:stretch>
        </p:blipFill>
        <p:spPr>
          <a:xfrm>
            <a:off x="9039860" y="0"/>
            <a:ext cx="2515235" cy="2937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250" y="2582545"/>
            <a:ext cx="1000760" cy="751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650" y="5556885"/>
            <a:ext cx="1038225" cy="72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l="-4409" t="11567" r="404" b="5778"/>
          <a:stretch>
            <a:fillRect/>
          </a:stretch>
        </p:blipFill>
        <p:spPr>
          <a:xfrm>
            <a:off x="7345680" y="3387725"/>
            <a:ext cx="2307590" cy="3021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t="5692" b="5419"/>
          <a:stretch>
            <a:fillRect/>
          </a:stretch>
        </p:blipFill>
        <p:spPr>
          <a:xfrm>
            <a:off x="5001260" y="2022475"/>
            <a:ext cx="2190115" cy="2812415"/>
          </a:xfrm>
          <a:prstGeom prst="rect">
            <a:avLst/>
          </a:prstGeom>
        </p:spPr>
      </p:pic>
      <p:pic>
        <p:nvPicPr>
          <p:cNvPr id="12" name="Picture 11" descr="figure-geometriche"/>
          <p:cNvPicPr>
            <a:picLocks noChangeAspect="1"/>
          </p:cNvPicPr>
          <p:nvPr/>
        </p:nvPicPr>
        <p:blipFill>
          <a:blip r:embed="rId8"/>
          <a:srcRect l="6537" t="23588" r="4011" b="1966"/>
          <a:stretch>
            <a:fillRect/>
          </a:stretch>
        </p:blipFill>
        <p:spPr>
          <a:xfrm>
            <a:off x="2491105" y="1767205"/>
            <a:ext cx="2444750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706880" y="146050"/>
            <a:ext cx="10184765" cy="175323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b="1">
                <a:solidFill>
                  <a:srgbClr val="0070C0"/>
                </a:solidFill>
              </a:rPr>
              <a:t>DIVERTITI a COSTRUIRE </a:t>
            </a:r>
            <a:endParaRPr lang="it-IT" altLang="en-US" b="1">
              <a:solidFill>
                <a:srgbClr val="0070C0"/>
              </a:solidFill>
            </a:endParaRPr>
          </a:p>
          <a:p>
            <a:r>
              <a:rPr lang="it-IT" altLang="en-US" b="1">
                <a:solidFill>
                  <a:srgbClr val="0070C0"/>
                </a:solidFill>
              </a:rPr>
              <a:t>il Signor QUADRATO,il signor TRIANGOLO,il signor CERCHIO ,il signor RETTANGOLO.</a:t>
            </a:r>
            <a:endParaRPr lang="it-IT" altLang="en-US" b="1">
              <a:solidFill>
                <a:srgbClr val="0070C0"/>
              </a:solidFill>
            </a:endParaRPr>
          </a:p>
          <a:p>
            <a:r>
              <a:rPr lang="it-IT" altLang="en-US" b="1">
                <a:solidFill>
                  <a:srgbClr val="0070C0"/>
                </a:solidFill>
              </a:rPr>
              <a:t>Usa cartoncini,cordoncini,bottoni,tappi,cannucce..tutto ciò che hai in casa e tanta creatività.</a:t>
            </a:r>
            <a:r>
              <a:rPr lang="it-IT" altLang="en-US" b="1">
                <a:solidFill>
                  <a:srgbClr val="FF0000"/>
                </a:solidFill>
              </a:rPr>
              <a:t> Aspetto le tue creazioni geometriche!</a:t>
            </a:r>
            <a:endParaRPr lang="it-IT" altLang="en-US" b="1">
              <a:solidFill>
                <a:srgbClr val="0070C0"/>
              </a:solidFill>
            </a:endParaRPr>
          </a:p>
          <a:p>
            <a:r>
              <a:rPr lang="it-IT" altLang="en-US" b="1">
                <a:solidFill>
                  <a:srgbClr val="0070C0"/>
                </a:solidFill>
              </a:rPr>
              <a:t>Un aiutino in più ,ascolta attentamente la  filastrocca:</a:t>
            </a:r>
            <a:endParaRPr lang="it-IT" altLang="en-US" b="1">
              <a:solidFill>
                <a:srgbClr val="0070C0"/>
              </a:solidFill>
            </a:endParaRPr>
          </a:p>
          <a:p>
            <a:r>
              <a:rPr lang="it-IT" altLang="en-US" b="1">
                <a:solidFill>
                  <a:srgbClr val="0070C0"/>
                </a:solidFill>
              </a:rPr>
              <a:t>”Le forme geometriche”ed esegui l'attività.</a:t>
            </a:r>
            <a:endParaRPr lang="it-IT" altLang="en-US" b="1">
              <a:solidFill>
                <a:srgbClr val="0070C0"/>
              </a:solidFill>
            </a:endParaRPr>
          </a:p>
        </p:txBody>
      </p:sp>
      <p:pic>
        <p:nvPicPr>
          <p:cNvPr id="6" name="Picture 5" descr="51730dbd3d54144aaaac8e658b4b6bff--pagliacci-lapbook"/>
          <p:cNvPicPr>
            <a:picLocks noChangeAspect="1"/>
          </p:cNvPicPr>
          <p:nvPr/>
        </p:nvPicPr>
        <p:blipFill>
          <a:blip r:embed="rId1"/>
          <a:srcRect t="-212" b="32002"/>
          <a:stretch>
            <a:fillRect/>
          </a:stretch>
        </p:blipFill>
        <p:spPr>
          <a:xfrm>
            <a:off x="1511935" y="2090420"/>
            <a:ext cx="3484245" cy="3885565"/>
          </a:xfrm>
          <a:prstGeom prst="rect">
            <a:avLst/>
          </a:prstGeom>
        </p:spPr>
      </p:pic>
      <p:pic>
        <p:nvPicPr>
          <p:cNvPr id="7" name="Picture 6" descr="forme_color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85" y="2090420"/>
            <a:ext cx="3186430" cy="4498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9414" r="1564" b="49274"/>
          <a:stretch>
            <a:fillRect/>
          </a:stretch>
        </p:blipFill>
        <p:spPr>
          <a:xfrm>
            <a:off x="10341610" y="1637665"/>
            <a:ext cx="1345565" cy="139827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-13304" t="-5850" r="-17272" b="12414"/>
          <a:stretch>
            <a:fillRect/>
          </a:stretch>
        </p:blipFill>
        <p:spPr>
          <a:xfrm>
            <a:off x="8836660" y="4657725"/>
            <a:ext cx="2364740" cy="1722755"/>
          </a:xfrm>
          <a:prstGeom prst="triangl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355" y="3201670"/>
            <a:ext cx="1142365" cy="116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5460" y="3526790"/>
            <a:ext cx="1021715" cy="1272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e59b03-e67d-4311-8ad7-e16f4420986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1510" y="1612900"/>
            <a:ext cx="3531870" cy="42487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41170" y="424180"/>
            <a:ext cx="3891915" cy="58356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PRESTO,CIAO!</a:t>
            </a:r>
            <a:r>
              <a:rPr lang="it-IT" alt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3612" b="11415"/>
          <a:stretch>
            <a:fillRect/>
          </a:stretch>
        </p:blipFill>
        <p:spPr>
          <a:xfrm>
            <a:off x="6526530" y="2907665"/>
            <a:ext cx="4456430" cy="365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5166" b="12240"/>
          <a:stretch>
            <a:fillRect/>
          </a:stretch>
        </p:blipFill>
        <p:spPr>
          <a:xfrm>
            <a:off x="7148195" y="424180"/>
            <a:ext cx="4572000" cy="22675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1115</Words>
  <Application>WPS Presentation</Application>
  <PresentationFormat>Widescreen</PresentationFormat>
  <Paragraphs>33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Wingdings 3</vt:lpstr>
      <vt:lpstr>Arial</vt:lpstr>
      <vt:lpstr>Times New Roman</vt:lpstr>
      <vt:lpstr>Century Gothic</vt:lpstr>
      <vt:lpstr>Microsoft YaHei</vt:lpstr>
      <vt:lpstr/>
      <vt:lpstr>Arial Unicode MS</vt:lpstr>
      <vt:lpstr>Calibri</vt:lpstr>
      <vt:lpstr>Filo</vt:lpstr>
      <vt:lpstr>      Istituto Comprensivo 3 Ponte- Siciliano Pomigliano d'Arco            Plesso  GIANNI RODARI      1A-1B a.s. 2020/2021 Docenti:     De Simone Assunta-D'Avanzo Tiziana-Napolitano Filomena Matematica e Tecnologia-Attivita' Inclusiva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FORME GEOMETRICHE</dc:title>
  <dc:creator>assunta de simone</dc:creator>
  <cp:lastModifiedBy>Assunta</cp:lastModifiedBy>
  <cp:revision>26</cp:revision>
  <dcterms:created xsi:type="dcterms:W3CDTF">2020-11-09T17:14:00Z</dcterms:created>
  <dcterms:modified xsi:type="dcterms:W3CDTF">2020-11-26T15:46:32Z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