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1" r:id="rId2"/>
    <p:sldId id="373" r:id="rId3"/>
    <p:sldId id="380" r:id="rId4"/>
    <p:sldId id="379" r:id="rId5"/>
    <p:sldId id="366" r:id="rId6"/>
    <p:sldId id="370" r:id="rId7"/>
    <p:sldId id="288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CE740-7992-4D61-967A-FD867E1FADFB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BA5CB-492D-4E2B-A69C-3CA43FAA46CD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562CE740-7992-4D61-967A-FD867E1FADFB}" type="datetimeFigureOut">
              <a:rPr lang="it-IT" smtClean="0"/>
              <a:t>11/11/2020</a:t>
            </a:fld>
            <a:endParaRPr lang="it-IT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9B1BA5CB-492D-4E2B-A69C-3CA43FAA46CD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7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15.jpeg"/><Relationship Id="rId5" Type="http://schemas.openxmlformats.org/officeDocument/2006/relationships/image" Target="../media/image2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8.jpe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6725" y="2879725"/>
            <a:ext cx="5101590" cy="1492885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it-IT" sz="40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Scopriamo...</a:t>
            </a:r>
            <a:br>
              <a:rPr lang="it-IT" sz="40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4000" b="1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accent5">
                    <a:lumMod val="25000"/>
                  </a:scheme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cinque sensi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00025" y="167005"/>
            <a:ext cx="11792585" cy="256476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Istituto Comprensivo 3 Ponte- Siciliano </a:t>
            </a:r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Pomigliano d'Arco      a.s. 2020/2021</a:t>
            </a:r>
          </a:p>
          <a:p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Plesso GIANNI RODARI      Classi  PRIME</a:t>
            </a:r>
          </a:p>
          <a:p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Docenti:    De Simone Assunta</a:t>
            </a:r>
          </a:p>
          <a:p>
            <a:r>
              <a:rPr lang="it-IT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D'Avanzo Tiziana-Napolitano Filomena</a:t>
            </a:r>
          </a:p>
          <a:p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Ambito disciplinare-Attivita' Inclusiva-Laboratorio Interdisciplinare </a:t>
            </a:r>
          </a:p>
          <a:p>
            <a:r>
              <a:rPr lang="it-IT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Matematica-Scienze-Tecnologia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7535" y="3256280"/>
            <a:ext cx="5843270" cy="3157220"/>
          </a:xfrm>
          <a:prstGeom prst="rect">
            <a:avLst/>
          </a:prstGeom>
        </p:spPr>
      </p:pic>
      <p:pic>
        <p:nvPicPr>
          <p:cNvPr id="9" name="Content Placeholder 8" descr="c3e642b6-b2b9-4271-96c7-a1a20abf6a7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4555" y="4613275"/>
            <a:ext cx="2841625" cy="1800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Audio registra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 flipV="1">
            <a:off x="2472055" y="709930"/>
            <a:ext cx="9110345" cy="997585"/>
          </a:xfrm>
        </p:spPr>
        <p:txBody>
          <a:bodyPr/>
          <a:lstStyle/>
          <a:p>
            <a:r>
              <a:rPr lang="it-IT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br>
              <a:rPr lang="it-IT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it-IT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it-IT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it-IT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it-IT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it-IT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it-IT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it-IT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it-IT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it-IT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it-IT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it-IT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it-IT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it-IT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it-IT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it-IT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br>
              <a:rPr lang="it-IT" altLang="en-US" sz="2800" b="1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it-IT" altLang="en-US" sz="2800" b="1"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 descr="32a33e8c-d134-42e6-828d-8986a2b07ee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760" y="433070"/>
            <a:ext cx="4842510" cy="2450465"/>
          </a:xfrm>
          <a:prstGeom prst="rect">
            <a:avLst/>
          </a:prstGeom>
        </p:spPr>
      </p:pic>
      <p:pic>
        <p:nvPicPr>
          <p:cNvPr id="6" name="Picture 5" descr="7a1c29ac-743e-4d7b-823a-e817f6da6bd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4720" y="3256280"/>
            <a:ext cx="4151630" cy="2805430"/>
          </a:xfrm>
          <a:prstGeom prst="rect">
            <a:avLst/>
          </a:prstGeom>
        </p:spPr>
      </p:pic>
      <p:pic>
        <p:nvPicPr>
          <p:cNvPr id="8" name="Picture 7" descr="126bfe76-9c99-4f9f-abcb-38f14820148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8730" y="709930"/>
            <a:ext cx="1802765" cy="1812290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 rot="5400000">
            <a:off x="3765550" y="3602355"/>
            <a:ext cx="3178175" cy="2112645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9840000" flipH="1" flipV="1">
            <a:off x="1129030" y="3561080"/>
            <a:ext cx="1946275" cy="24663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Audio registra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66936" y="80622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7d9a6d5-43ab-470d-b889-5d0cda40928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0370" y="4003040"/>
            <a:ext cx="4645025" cy="2510790"/>
          </a:xfrm>
          <a:prstGeom prst="rect">
            <a:avLst/>
          </a:prstGeom>
        </p:spPr>
      </p:pic>
      <p:pic>
        <p:nvPicPr>
          <p:cNvPr id="5" name="Picture 4" descr="4f7e043c-85cd-4217-8b0b-ebc7f279ed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10" y="230505"/>
            <a:ext cx="3763010" cy="2255520"/>
          </a:xfrm>
          <a:prstGeom prst="rect">
            <a:avLst/>
          </a:prstGeom>
        </p:spPr>
      </p:pic>
      <p:pic>
        <p:nvPicPr>
          <p:cNvPr id="7" name="Picture 6" descr="d35a7a76-b5d3-426f-ad3d-abcf208a4f9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8175" y="434975"/>
            <a:ext cx="3551555" cy="2444750"/>
          </a:xfrm>
          <a:prstGeom prst="rect">
            <a:avLst/>
          </a:prstGeom>
        </p:spPr>
      </p:pic>
      <p:pic>
        <p:nvPicPr>
          <p:cNvPr id="8" name="Picture 7" descr="73e6c485-6188-479d-9145-9acd9c68a8d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04685" y="4003040"/>
            <a:ext cx="4930775" cy="2511425"/>
          </a:xfrm>
          <a:prstGeom prst="rect">
            <a:avLst/>
          </a:prstGeom>
        </p:spPr>
      </p:pic>
      <p:pic>
        <p:nvPicPr>
          <p:cNvPr id="10" name="Picture 9" descr="76b1065c-33b2-4c82-b231-475f64c1b0c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61155" y="1670685"/>
            <a:ext cx="3869690" cy="2240915"/>
          </a:xfrm>
          <a:prstGeom prst="rect">
            <a:avLst/>
          </a:prstGeom>
        </p:spPr>
      </p:pic>
      <p:pic>
        <p:nvPicPr>
          <p:cNvPr id="2" name="Audio registra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096000" y="66583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97230"/>
            <a:ext cx="10972800" cy="2005330"/>
          </a:xfrm>
        </p:spPr>
        <p:txBody>
          <a:bodyPr/>
          <a:lstStyle/>
          <a:p>
            <a:r>
              <a:rPr lang="it-IT" altLang="en-US" sz="2000" b="1" dirty="0">
                <a:solidFill>
                  <a:schemeClr val="accent5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  </a:t>
            </a:r>
            <a:r>
              <a:rPr lang="it-IT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PELLE, </a:t>
            </a:r>
            <a:r>
              <a:rPr lang="it-IT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IL </a:t>
            </a:r>
            <a:r>
              <a:rPr lang="it-IT" alt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it-IT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NASO, </a:t>
            </a:r>
            <a:r>
              <a:rPr lang="it-IT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LA </a:t>
            </a:r>
            <a:r>
              <a:rPr lang="it-IT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LINGUA, </a:t>
            </a:r>
            <a:br>
              <a:rPr lang="it-IT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LE</a:t>
            </a:r>
            <a:r>
              <a:rPr lang="it-IT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ORECCHIE</a:t>
            </a:r>
            <a:r>
              <a:rPr lang="it-IT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E GLI </a:t>
            </a:r>
            <a:r>
              <a:rPr lang="it-IT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OCCHI  </a:t>
            </a:r>
            <a:r>
              <a:rPr lang="it-IT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SONO PARTI DEL CORPO CHE TI PERMETTONO DI CONOSCERE COM'E' IL MONDO CHE TI  CIRCONDA.</a:t>
            </a:r>
            <a:br>
              <a:rPr lang="it-IT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SONO GLI </a:t>
            </a:r>
            <a:r>
              <a:rPr lang="it-IT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ORGANI DI SENSO. </a:t>
            </a:r>
            <a:br>
              <a:rPr lang="it-IT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br>
              <a:rPr lang="it-IT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Ora tocca a te</a:t>
            </a:r>
            <a:br>
              <a:rPr lang="it-IT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Completa sul libro e disegna sul tuo quadernone</a:t>
            </a:r>
            <a:br>
              <a:rPr lang="en-US" sz="2400">
                <a:solidFill>
                  <a:srgbClr val="FF0000"/>
                </a:solidFill>
              </a:rPr>
            </a:br>
            <a:br>
              <a:rPr lang="it-IT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endParaRPr lang="en-US" sz="2400"/>
          </a:p>
        </p:txBody>
      </p:sp>
      <p:pic>
        <p:nvPicPr>
          <p:cNvPr id="5" name="Content Placeholder 4" descr="5-DUYU-ORGANI-KIRTKIRTLA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4150995" y="2702560"/>
            <a:ext cx="3890010" cy="3328035"/>
          </a:xfrm>
          <a:prstGeom prst="rect">
            <a:avLst/>
          </a:prstGeom>
        </p:spPr>
      </p:pic>
      <p:pic>
        <p:nvPicPr>
          <p:cNvPr id="9" name="Content Placeholder 8" descr="c3e642b6-b2b9-4271-96c7-a1a20abf6a76"/>
          <p:cNvPicPr>
            <a:picLocks noGrp="1" noChangeAspect="1"/>
          </p:cNvPicPr>
          <p:nvPr>
            <p:ph sz="half" idx="1"/>
          </p:nvPr>
        </p:nvPicPr>
        <p:blipFill>
          <a:blip r:embed="rId5"/>
          <a:srcRect l="50657" t="7368" r="5143" b="4440"/>
          <a:stretch>
            <a:fillRect/>
          </a:stretch>
        </p:blipFill>
        <p:spPr>
          <a:xfrm>
            <a:off x="413385" y="2702560"/>
            <a:ext cx="2985135" cy="3897630"/>
          </a:xfrm>
          <a:prstGeom prst="rect">
            <a:avLst/>
          </a:prstGeom>
        </p:spPr>
      </p:pic>
      <p:pic>
        <p:nvPicPr>
          <p:cNvPr id="3" name="Picture 2" descr="sensi0-da-www-softwaredidatticofre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0950" y="3437890"/>
            <a:ext cx="3058160" cy="3162300"/>
          </a:xfrm>
          <a:prstGeom prst="rect">
            <a:avLst/>
          </a:prstGeom>
        </p:spPr>
      </p:pic>
      <p:pic>
        <p:nvPicPr>
          <p:cNvPr id="4" name="Audio registra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70950" y="139509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11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t-IT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numeri e i CINQUE SENSI</a:t>
            </a:r>
            <a:br>
              <a:rPr lang="it-IT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far sì che i bambini prendano confidenza con i numeri da 0 a 9,</a:t>
            </a:r>
            <a:br>
              <a:rPr lang="it-IT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utilizzeremo i CINQUE SENSI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altLang="en-US" sz="2000">
                <a:solidFill>
                  <a:srgbClr val="FF0000"/>
                </a:solidFill>
              </a:rPr>
              <a:t>UDITO</a:t>
            </a:r>
            <a:r>
              <a:rPr lang="it-IT" altLang="en-US" sz="2000">
                <a:solidFill>
                  <a:srgbClr val="002060"/>
                </a:solidFill>
              </a:rPr>
              <a:t>:ogni numero ha un nome</a:t>
            </a:r>
          </a:p>
          <a:p>
            <a:pPr marL="0" indent="0">
              <a:buNone/>
            </a:pPr>
            <a:r>
              <a:rPr lang="it-IT" altLang="en-US" sz="2000">
                <a:solidFill>
                  <a:srgbClr val="FF0000"/>
                </a:solidFill>
              </a:rPr>
              <a:t>”Ripeti ad alta voce”</a:t>
            </a:r>
          </a:p>
          <a:p>
            <a:pPr marL="0" indent="0">
              <a:buNone/>
            </a:pPr>
            <a:endParaRPr lang="it-IT" altLang="en-US" sz="20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altLang="en-US" sz="20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altLang="en-US" sz="20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altLang="en-US" sz="20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it-IT" altLang="en-US" sz="200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altLang="en-US" sz="2000">
                <a:solidFill>
                  <a:srgbClr val="FF0000"/>
                </a:solidFill>
              </a:rPr>
              <a:t>VISTA</a:t>
            </a:r>
            <a:r>
              <a:rPr lang="it-IT" altLang="en-US" sz="2000">
                <a:solidFill>
                  <a:srgbClr val="002060"/>
                </a:solidFill>
              </a:rPr>
              <a:t>:-”Disegna i numeri “</a:t>
            </a:r>
            <a:endParaRPr lang="it-IT" altLang="en-US" sz="2000"/>
          </a:p>
          <a:p>
            <a:pPr marL="0" indent="0">
              <a:buNone/>
            </a:pPr>
            <a:endParaRPr lang="it-IT" altLang="en-US" sz="2000">
              <a:solidFill>
                <a:srgbClr val="FF0000"/>
              </a:solidFill>
            </a:endParaRPr>
          </a:p>
        </p:txBody>
      </p:sp>
      <p:pic>
        <p:nvPicPr>
          <p:cNvPr id="5" name="Picture 4" descr="1-1-300x2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560" y="2552065"/>
            <a:ext cx="4070985" cy="2931795"/>
          </a:xfrm>
          <a:prstGeom prst="rect">
            <a:avLst/>
          </a:prstGeom>
        </p:spPr>
      </p:pic>
      <p:pic>
        <p:nvPicPr>
          <p:cNvPr id="6" name="Picture 5" descr="aba3dc2a-1d15-499c-9fdf-f42dd74adde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462280"/>
            <a:ext cx="1275715" cy="95567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 rot="11280000" flipH="1" flipV="1">
            <a:off x="10045700" y="1695450"/>
            <a:ext cx="1503680" cy="1905635"/>
          </a:xfrm>
          <a:prstGeom prst="rect">
            <a:avLst/>
          </a:prstGeom>
        </p:spPr>
      </p:pic>
      <p:pic>
        <p:nvPicPr>
          <p:cNvPr id="7" name="Picture 6" descr="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41550" y="2552065"/>
            <a:ext cx="1594485" cy="1144270"/>
          </a:xfrm>
          <a:prstGeom prst="rect">
            <a:avLst/>
          </a:prstGeom>
        </p:spPr>
      </p:pic>
      <p:pic>
        <p:nvPicPr>
          <p:cNvPr id="8" name="Picture 7" descr="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8070" y="4911725"/>
            <a:ext cx="2609850" cy="762000"/>
          </a:xfrm>
          <a:prstGeom prst="rect">
            <a:avLst/>
          </a:prstGeom>
        </p:spPr>
      </p:pic>
      <p:pic>
        <p:nvPicPr>
          <p:cNvPr id="11" name="Audio registra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452474" y="13480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5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265" y="525780"/>
            <a:ext cx="5976620" cy="6003925"/>
          </a:xfrm>
        </p:spPr>
        <p:txBody>
          <a:bodyPr/>
          <a:lstStyle/>
          <a:p>
            <a:pPr marL="0" indent="0">
              <a:buNone/>
            </a:pPr>
            <a:r>
              <a:rPr lang="it-IT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Per gli altri sensi ti propongo un'attività divertente da fare con i tuoi genitori</a:t>
            </a:r>
          </a:p>
          <a:p>
            <a:pPr marL="0" indent="0">
              <a:buNone/>
            </a:pPr>
            <a:endParaRPr lang="it-IT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endParaRPr lang="it-IT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endParaRPr lang="it-IT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endParaRPr lang="it-IT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endParaRPr lang="it-IT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it-IT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TATTO             OLFATTO</a:t>
            </a:r>
            <a:r>
              <a:rPr lang="it-IT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it-IT" alt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GUSTO</a:t>
            </a:r>
            <a:endParaRPr lang="it-IT" alt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r>
              <a:rPr lang="it-IT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per questi sensi svolgi l'attività con la mamma o il papà.</a:t>
            </a:r>
            <a:endParaRPr lang="it-IT" altLang="en-US" sz="20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altLang="en-US" sz="2000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genitori prepareranno l'impasto per fare biscotti.</a:t>
            </a:r>
            <a:endParaRPr lang="it-IT" altLang="en-US" sz="2000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Tu dovrai formare con l'impasto</a:t>
            </a:r>
          </a:p>
          <a:p>
            <a:pPr marL="0" indent="0">
              <a:buNone/>
            </a:pPr>
            <a:r>
              <a:rPr lang="it-IT" altLang="en-US" sz="20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     </a:t>
            </a:r>
            <a:r>
              <a:rPr lang="it-IT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biscotti a forma di numeri .</a:t>
            </a:r>
          </a:p>
          <a:p>
            <a:pPr marL="0" indent="0">
              <a:buNone/>
            </a:pPr>
            <a:r>
              <a:rPr lang="it-IT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     Aspetto le foto dei tuoi biscotti.</a:t>
            </a:r>
          </a:p>
          <a:p>
            <a:pPr marL="0" indent="0">
              <a:buNone/>
            </a:pPr>
            <a:endParaRPr lang="it-IT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it-IT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BUON  APPETITO!</a:t>
            </a:r>
            <a:endParaRPr lang="it-IT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endParaRPr lang="it-IT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marL="0" indent="0">
              <a:buNone/>
            </a:pPr>
            <a:endParaRPr lang="it-IT" alt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it-IT" altLang="en-US">
              <a:solidFill>
                <a:srgbClr val="FF0000"/>
              </a:solidFill>
            </a:endParaRPr>
          </a:p>
          <a:p>
            <a:endParaRPr lang="en-US"/>
          </a:p>
        </p:txBody>
      </p:sp>
      <p:pic>
        <p:nvPicPr>
          <p:cNvPr id="5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3080" r="15888"/>
          <a:stretch>
            <a:fillRect/>
          </a:stretch>
        </p:blipFill>
        <p:spPr>
          <a:xfrm>
            <a:off x="6167755" y="1583690"/>
            <a:ext cx="4631055" cy="369125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7f43b83a385b1697866c5d994fbf7ef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165" y="1406525"/>
            <a:ext cx="2226945" cy="1163320"/>
          </a:xfrm>
          <a:prstGeom prst="rect">
            <a:avLst/>
          </a:prstGeom>
        </p:spPr>
      </p:pic>
      <p:pic>
        <p:nvPicPr>
          <p:cNvPr id="4" name="Picture 3" descr="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3235" y="1489710"/>
            <a:ext cx="1143635" cy="1479550"/>
          </a:xfrm>
          <a:prstGeom prst="rect">
            <a:avLst/>
          </a:prstGeom>
        </p:spPr>
      </p:pic>
      <p:pic>
        <p:nvPicPr>
          <p:cNvPr id="6" name="Picture 5" descr="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5630" y="2253615"/>
            <a:ext cx="1522730" cy="5791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530" y="4779645"/>
            <a:ext cx="11130280" cy="1874520"/>
          </a:xfrm>
          <a:solidFill>
            <a:schemeClr val="accent1"/>
          </a:solidFill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br>
              <a:rPr lang="it-IT" altLang="en-US" b="1" dirty="0">
                <a:sym typeface="+mn-ea"/>
              </a:rPr>
            </a:br>
            <a:br>
              <a:rPr lang="it-IT" altLang="en-US" b="1" dirty="0">
                <a:sym typeface="+mn-ea"/>
              </a:rPr>
            </a:br>
            <a:r>
              <a:rPr lang="it-IT" altLang="en-US" sz="1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BUON LAVORO</a:t>
            </a:r>
            <a:br>
              <a:rPr lang="it-IT" altLang="en-US" sz="12800" b="1" dirty="0">
                <a:gradFill>
                  <a:gsLst>
                    <a:gs pos="0">
                      <a:srgbClr val="7B32B2"/>
                    </a:gs>
                    <a:gs pos="100000">
                      <a:srgbClr val="401A5D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12800" b="1" dirty="0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”ANDRA'TUTTO BENE”</a:t>
            </a:r>
            <a:br>
              <a:rPr lang="it-IT" altLang="en-US" sz="128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128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UN FORTISSIMO ABBRACCIO</a:t>
            </a:r>
            <a:br>
              <a:rPr lang="it-IT" altLang="en-US" sz="1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</a:br>
            <a:r>
              <a:rPr lang="it-IT" altLang="en-US" sz="12800" b="1" dirty="0">
                <a:gradFill>
                  <a:gsLst>
                    <a:gs pos="0">
                      <a:srgbClr val="007BD3"/>
                    </a:gs>
                    <a:gs pos="100000">
                      <a:srgbClr val="034373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CIAO A PRESTO!</a:t>
            </a:r>
            <a:endParaRPr lang="it-IT" altLang="en-US" sz="12800" b="1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it-IT" altLang="en-US" sz="12800" b="1" dirty="0">
              <a:gradFill>
                <a:gsLst>
                  <a:gs pos="0">
                    <a:srgbClr val="14CD68"/>
                  </a:gs>
                  <a:gs pos="100000">
                    <a:srgbClr val="0B6E38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ciao a pres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2283732" y="5071564"/>
            <a:ext cx="304800" cy="304800"/>
          </a:xfrm>
          <a:prstGeom prst="rect">
            <a:avLst/>
          </a:prstGeom>
        </p:spPr>
      </p:pic>
      <p:sp>
        <p:nvSpPr>
          <p:cNvPr id="7" name="Freccia a destra 6"/>
          <p:cNvSpPr/>
          <p:nvPr/>
        </p:nvSpPr>
        <p:spPr>
          <a:xfrm>
            <a:off x="1279888" y="4982210"/>
            <a:ext cx="54864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rcRect r="7315"/>
          <a:stretch>
            <a:fillRect/>
          </a:stretch>
        </p:blipFill>
        <p:spPr>
          <a:xfrm>
            <a:off x="1393190" y="526415"/>
            <a:ext cx="4594225" cy="3843020"/>
          </a:xfrm>
          <a:prstGeom prst="rect">
            <a:avLst/>
          </a:prstGeom>
        </p:spPr>
      </p:pic>
      <p:pic>
        <p:nvPicPr>
          <p:cNvPr id="6" name="Picture 5" descr="ed2a4b7e-8a92-4daf-89cd-c5a2b8370054"/>
          <p:cNvPicPr>
            <a:picLocks noChangeAspect="1"/>
          </p:cNvPicPr>
          <p:nvPr/>
        </p:nvPicPr>
        <p:blipFill>
          <a:blip r:embed="rId6"/>
          <a:srcRect b="32896"/>
          <a:stretch>
            <a:fillRect/>
          </a:stretch>
        </p:blipFill>
        <p:spPr>
          <a:xfrm>
            <a:off x="6134735" y="822325"/>
            <a:ext cx="5553075" cy="3547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Widescreen</PresentationFormat>
  <Paragraphs>37</Paragraphs>
  <Slides>7</Slides>
  <Notes>0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Arial</vt:lpstr>
      <vt:lpstr>Times New Roman</vt:lpstr>
      <vt:lpstr>Default Design</vt:lpstr>
      <vt:lpstr>Scopriamo... I cinque sensi</vt:lpstr>
      <vt:lpstr>                  </vt:lpstr>
      <vt:lpstr>Presentazione standard di PowerPoint</vt:lpstr>
      <vt:lpstr>LA  PELLE, IL  NASO, LA  LINGUA,  LE ORECCHIE E GLI OCCHI  SONO PARTI DEL CORPO CHE TI PERMETTONO DI CONOSCERE COM'E' IL MONDO CHE TI  CIRCONDA. SONO GLI ORGANI DI SENSO.   Ora tocca a te Completa sul libro e disegna sul tuo quadernone  </vt:lpstr>
      <vt:lpstr>I numeri e i CINQUE SENSI Per far sì che i bambini prendano confidenza con i numeri da 0 a 9, utilizzeremo i CINQUE SENSI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cinque sensi</dc:title>
  <dc:creator>Assunta De Simone</dc:creator>
  <cp:lastModifiedBy>Raffaella Castiello</cp:lastModifiedBy>
  <cp:revision>106</cp:revision>
  <dcterms:created xsi:type="dcterms:W3CDTF">2020-10-27T10:05:00Z</dcterms:created>
  <dcterms:modified xsi:type="dcterms:W3CDTF">2020-11-11T17:49:16Z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1033-11.2.0.9739</vt:lpwstr>
  </property>
</Properties>
</file>