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4E6962-47BD-4734-8B34-F52FF84B9AEB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963075-01CC-4C9C-84DC-CB3EF36255E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5984" y="428604"/>
            <a:ext cx="6172216" cy="278608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ISTITUTO COMPRENSIVO III PONTE – SICILIANO </a:t>
            </a:r>
            <a:r>
              <a:rPr lang="it-IT" dirty="0" err="1" smtClean="0"/>
              <a:t>DI</a:t>
            </a:r>
            <a:r>
              <a:rPr lang="it-IT" dirty="0" smtClean="0"/>
              <a:t> POMIGLIANO D’ ARCO</a:t>
            </a:r>
            <a:br>
              <a:rPr lang="it-IT" dirty="0" smtClean="0"/>
            </a:br>
            <a:r>
              <a:rPr lang="it-IT" dirty="0" smtClean="0"/>
              <a:t>GEOGRAFIA VE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5984" y="4929198"/>
            <a:ext cx="5486416" cy="1285884"/>
          </a:xfrm>
        </p:spPr>
        <p:txBody>
          <a:bodyPr>
            <a:normAutofit/>
          </a:bodyPr>
          <a:lstStyle/>
          <a:p>
            <a:r>
              <a:rPr lang="it-IT" dirty="0" smtClean="0"/>
              <a:t>EUROPA E ITALIA POLITICHE</a:t>
            </a:r>
          </a:p>
          <a:p>
            <a:r>
              <a:rPr lang="it-IT" dirty="0" smtClean="0"/>
              <a:t>DOCENTE: DE LUCA ANNUNZIATA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it-IT" dirty="0" smtClean="0"/>
              <a:t>EUROPA E ITALIA POLITICHE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L’Italia è una Nazione e fa parte dell’Europa, è un continente piccolo, ma popolato.</a:t>
            </a:r>
          </a:p>
          <a:p>
            <a:pPr>
              <a:buNone/>
            </a:pPr>
            <a:r>
              <a:rPr lang="it-IT" dirty="0" smtClean="0"/>
              <a:t>Oggi vivono in Europa più di 700 milioni di persone.</a:t>
            </a:r>
          </a:p>
          <a:p>
            <a:pPr>
              <a:buNone/>
            </a:pPr>
            <a:r>
              <a:rPr lang="it-IT" dirty="0" smtClean="0"/>
              <a:t>Il clima e il territorio hanno favorito lo sviluppo delle attività dell’uomo, tra cui anche la costruzione di strade e ferrovie.</a:t>
            </a:r>
          </a:p>
          <a:p>
            <a:pPr>
              <a:buNone/>
            </a:pPr>
            <a:r>
              <a:rPr lang="it-IT" dirty="0" smtClean="0"/>
              <a:t>I fiumi, i laghi e il terreno, hanno permesso lo sviluppo dell’agricoltura e dell’allevamento.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L’Europa comprende molti Stati, ad esempio: la Francia,la Germania e la Spagna.</a:t>
            </a:r>
          </a:p>
          <a:p>
            <a:pPr>
              <a:buNone/>
            </a:pPr>
            <a:r>
              <a:rPr lang="it-IT" dirty="0" smtClean="0"/>
              <a:t>All’interno di uno stesso Stato convivono persone che hanno lingue, religioni e tradizioni diverse. </a:t>
            </a:r>
            <a:endParaRPr lang="it-IT" dirty="0"/>
          </a:p>
        </p:txBody>
      </p:sp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6786609" cy="3568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Rispondi alle domande sul quaderno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 smtClean="0"/>
              <a:t>Che cos’è l’Italia?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Che cos’è l’Europa?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Perché l’Europa è molto popolata?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142</Words>
  <Application>Microsoft Office PowerPoint</Application>
  <PresentationFormat>Presentazione su schermo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Loggia</vt:lpstr>
      <vt:lpstr>ISTITUTO COMPRENSIVO III PONTE – SICILIANO DI POMIGLIANO D’ ARCO GEOGRAFIA VE </vt:lpstr>
      <vt:lpstr>EUROPA E ITALIA POLITICHE</vt:lpstr>
      <vt:lpstr>Diapositiva 3</vt:lpstr>
      <vt:lpstr>Rispondi alle domande sul quaderno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- SICILIANO</dc:title>
  <dc:creator>Renata</dc:creator>
  <cp:lastModifiedBy>Renata</cp:lastModifiedBy>
  <cp:revision>5</cp:revision>
  <dcterms:created xsi:type="dcterms:W3CDTF">2020-11-05T17:21:12Z</dcterms:created>
  <dcterms:modified xsi:type="dcterms:W3CDTF">2020-11-05T18:09:46Z</dcterms:modified>
</cp:coreProperties>
</file>