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AEDCB6-865C-42F4-A04A-61DF04CBF36A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5B64A6-FC2E-4698-80CC-B26824704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57422" y="642919"/>
            <a:ext cx="6100778" cy="3429024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ISTITUTO COMPRENSIVO III PONTE – SICILIANO </a:t>
            </a:r>
            <a:r>
              <a:rPr lang="it-IT" sz="3200" dirty="0" err="1"/>
              <a:t>DI</a:t>
            </a:r>
            <a:r>
              <a:rPr lang="it-IT" sz="3200" dirty="0"/>
              <a:t> POMIGLIANO </a:t>
            </a:r>
            <a:r>
              <a:rPr lang="it-IT" sz="3200" dirty="0" err="1"/>
              <a:t>D’ARCO</a:t>
            </a:r>
            <a:br>
              <a:rPr lang="it-IT" sz="3200" dirty="0"/>
            </a:br>
            <a:r>
              <a:rPr lang="it-IT" sz="3200" dirty="0"/>
              <a:t>STORIA </a:t>
            </a:r>
            <a:r>
              <a:rPr lang="it-IT" sz="3200"/>
              <a:t>IV F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28860" y="5003322"/>
            <a:ext cx="6029340" cy="1371600"/>
          </a:xfrm>
        </p:spPr>
        <p:txBody>
          <a:bodyPr/>
          <a:lstStyle/>
          <a:p>
            <a:pPr algn="l"/>
            <a:r>
              <a:rPr lang="it-IT" dirty="0"/>
              <a:t>LE CIVILTA’ DEI GRANDI FIUMI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LE CIVILTA’ DEI GRANDI FIUMI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Le </a:t>
            </a:r>
            <a:r>
              <a:rPr lang="it-IT" sz="2000" i="1" dirty="0"/>
              <a:t>prime civiltà </a:t>
            </a:r>
            <a:r>
              <a:rPr lang="it-IT" sz="2000" dirty="0"/>
              <a:t>della Storia in zone molto lontane l’una dall’altra e i popoli che le abitavano erano molto diversi tra loro. </a:t>
            </a:r>
            <a:r>
              <a:rPr lang="it-IT" sz="2000"/>
              <a:t>Però, avevano </a:t>
            </a:r>
            <a:r>
              <a:rPr lang="it-IT" sz="2000" dirty="0"/>
              <a:t>una caratteristica in comune: i fiumi.</a:t>
            </a:r>
          </a:p>
          <a:p>
            <a:pPr>
              <a:buNone/>
            </a:pPr>
            <a:r>
              <a:rPr lang="it-IT" sz="2000" dirty="0"/>
              <a:t>I </a:t>
            </a:r>
            <a:r>
              <a:rPr lang="it-IT" sz="2000" i="1" dirty="0"/>
              <a:t>fiumi </a:t>
            </a:r>
            <a:r>
              <a:rPr lang="it-IT" sz="2000" dirty="0"/>
              <a:t>erano una risorsa fondamentale per loro, li usavano per praticare l’ </a:t>
            </a:r>
            <a:r>
              <a:rPr lang="it-IT" sz="2000" i="1" dirty="0"/>
              <a:t>agricoltura</a:t>
            </a:r>
            <a:r>
              <a:rPr lang="it-IT" sz="2000" dirty="0"/>
              <a:t>, l’</a:t>
            </a:r>
            <a:r>
              <a:rPr lang="it-IT" sz="2000" i="1" dirty="0"/>
              <a:t>allevamento </a:t>
            </a:r>
            <a:r>
              <a:rPr lang="it-IT" sz="2000" dirty="0"/>
              <a:t>e anche come </a:t>
            </a:r>
            <a:r>
              <a:rPr lang="it-IT" sz="2000" i="1" dirty="0"/>
              <a:t>via di comunicazione g</a:t>
            </a:r>
            <a:r>
              <a:rPr lang="it-IT" sz="2000" dirty="0"/>
              <a:t>razie alle barche.</a:t>
            </a:r>
          </a:p>
        </p:txBody>
      </p:sp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51"/>
            <a:ext cx="6929486" cy="250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Tutto questo favorì l’aumento della popolazione , così nacquero le prime città.</a:t>
            </a:r>
          </a:p>
          <a:p>
            <a:pPr>
              <a:buNone/>
            </a:pPr>
            <a:r>
              <a:rPr lang="it-IT" sz="2000" dirty="0"/>
              <a:t>La Civiltà più Antica che ricordiamo è quella dei </a:t>
            </a:r>
            <a:r>
              <a:rPr lang="it-IT" sz="2000" i="1" dirty="0"/>
              <a:t>SUMERI.</a:t>
            </a:r>
          </a:p>
          <a:p>
            <a:pPr>
              <a:buNone/>
            </a:pPr>
            <a:r>
              <a:rPr lang="it-IT" sz="2000" dirty="0"/>
              <a:t>Delle prime civiltà ci sono rimaste molte tracce: edifici, pitture, tombe, oggetti di vario tipo e natura. Esse ci hanno consentito di conoscere la loro ricca e lunga storia.</a:t>
            </a:r>
          </a:p>
        </p:txBody>
      </p:sp>
      <p:pic>
        <p:nvPicPr>
          <p:cNvPr id="2050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00372"/>
            <a:ext cx="707236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Rispondi alle domande sul quaderno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Dove si sono sviluppate le Prime Civiltà?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Come venivano sfruttati i Fiumi?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Qual è una la Civiltà più Antiche che ricordiamo?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Come facciamo a conoscere la Storia delle Civiltà più Antiche?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191</Words>
  <Application>Microsoft Office PowerPoint</Application>
  <PresentationFormat>Presentazione su schermo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Loggia</vt:lpstr>
      <vt:lpstr>ISTITUTO COMPRENSIVO III PONTE – SICILIANO DI POMIGLIANO D’ARCO STORIA IV F</vt:lpstr>
      <vt:lpstr>LE CIVILTA’ DEI GRANDI FIUMI</vt:lpstr>
      <vt:lpstr>Presentazione standard di PowerPoint</vt:lpstr>
      <vt:lpstr>Rispondi alle domande sul quaderno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STORIA IV E</dc:title>
  <dc:creator>Renata</dc:creator>
  <cp:lastModifiedBy>Raffaella Castiello</cp:lastModifiedBy>
  <cp:revision>4</cp:revision>
  <dcterms:created xsi:type="dcterms:W3CDTF">2020-11-05T19:00:09Z</dcterms:created>
  <dcterms:modified xsi:type="dcterms:W3CDTF">2020-11-10T06:43:52Z</dcterms:modified>
</cp:coreProperties>
</file>