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59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5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64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7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53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6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1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4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3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2ECF-F7D5-4F04-9D81-B3248AB85B7A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AF04-21AD-4865-8FA8-A9595185CA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67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2077698" cy="350996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1 000</a:t>
            </a:r>
            <a:r>
              <a:rPr lang="it-IT" dirty="0" smtClean="0">
                <a:solidFill>
                  <a:srgbClr val="00B0F0"/>
                </a:solidFill>
              </a:rPr>
              <a:t/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MILLE… BOLLE BLU</a:t>
            </a:r>
            <a:endParaRPr lang="it-IT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Varie texture bolle blu astratte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509963"/>
            <a:ext cx="12191998" cy="32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619621"/>
            <a:ext cx="9144000" cy="159067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IC 3 PONTE SICILIANO </a:t>
            </a:r>
          </a:p>
          <a:p>
            <a:r>
              <a:rPr lang="it-IT" dirty="0" smtClean="0"/>
              <a:t>ATTIVITA’ INCLUSIVA </a:t>
            </a:r>
          </a:p>
          <a:p>
            <a:r>
              <a:rPr lang="it-IT" dirty="0" smtClean="0"/>
              <a:t>CLASSE 3 A PLESSO RODARI. </a:t>
            </a:r>
          </a:p>
          <a:p>
            <a:r>
              <a:rPr lang="it-IT" dirty="0" smtClean="0"/>
              <a:t>INS. FEOLA 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583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0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ARRIVIAMO A MILLE……..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591243" y="3244334"/>
            <a:ext cx="500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https://www.youtube.com/watch?v=AULFF19QdDY</a:t>
            </a:r>
            <a:endParaRPr lang="it-IT" dirty="0"/>
          </a:p>
        </p:txBody>
      </p:sp>
      <p:pic>
        <p:nvPicPr>
          <p:cNvPr id="1026" name="Picture 2" descr="https://www.impariamoinsieme.com/wp-content/uploads/2016/02/ESEMPIO-ABACO-MIGLIAIA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18" y="1538242"/>
            <a:ext cx="8537249" cy="28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844" y="4549676"/>
            <a:ext cx="10468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Aggiungiamo una </a:t>
            </a:r>
            <a:r>
              <a:rPr lang="it-IT" dirty="0" smtClean="0"/>
              <a:t>unità (1 u) </a:t>
            </a:r>
            <a:r>
              <a:rPr lang="it-IT" dirty="0" smtClean="0"/>
              <a:t>a 999… cosa accade? </a:t>
            </a:r>
          </a:p>
          <a:p>
            <a:r>
              <a:rPr lang="it-IT" dirty="0" smtClean="0"/>
              <a:t>Dieci unità(10 </a:t>
            </a:r>
            <a:r>
              <a:rPr lang="it-IT" dirty="0" smtClean="0">
                <a:solidFill>
                  <a:srgbClr val="0070C0"/>
                </a:solidFill>
              </a:rPr>
              <a:t>u</a:t>
            </a:r>
            <a:r>
              <a:rPr lang="it-IT" dirty="0" smtClean="0"/>
              <a:t>) diventano una decina(1 </a:t>
            </a:r>
            <a:r>
              <a:rPr lang="it-IT" dirty="0" smtClean="0">
                <a:solidFill>
                  <a:srgbClr val="FF0000"/>
                </a:solidFill>
              </a:rPr>
              <a:t>da</a:t>
            </a:r>
            <a:r>
              <a:rPr lang="it-IT" dirty="0" smtClean="0"/>
              <a:t>) , si  effettua quindi  un cambio e si aggiunge alle decine che a loro volta diventano 10 decine(10 </a:t>
            </a:r>
            <a:r>
              <a:rPr lang="it-IT" dirty="0" smtClean="0">
                <a:solidFill>
                  <a:srgbClr val="FF0000"/>
                </a:solidFill>
              </a:rPr>
              <a:t>da</a:t>
            </a:r>
            <a:r>
              <a:rPr lang="it-IT" dirty="0" smtClean="0"/>
              <a:t> ) , quindi si effettua un altro cambio ,10 decine diventano un centinaio (1</a:t>
            </a:r>
            <a:r>
              <a:rPr lang="it-IT" dirty="0" smtClean="0">
                <a:solidFill>
                  <a:srgbClr val="00B050"/>
                </a:solidFill>
              </a:rPr>
              <a:t>h</a:t>
            </a:r>
            <a:r>
              <a:rPr lang="it-IT" dirty="0" smtClean="0"/>
              <a:t>)100 , anche le centinaia diventano 10 ,quindi si effettua ancora un cambio e 10 centinaia(10</a:t>
            </a:r>
            <a:r>
              <a:rPr lang="it-IT" dirty="0" smtClean="0">
                <a:solidFill>
                  <a:srgbClr val="00B050"/>
                </a:solidFill>
              </a:rPr>
              <a:t> h</a:t>
            </a:r>
            <a:r>
              <a:rPr lang="it-IT" dirty="0" smtClean="0"/>
              <a:t>) si trasformano in un migliaio( 1 </a:t>
            </a:r>
            <a:r>
              <a:rPr lang="it-IT" dirty="0" smtClean="0">
                <a:solidFill>
                  <a:srgbClr val="7030A0"/>
                </a:solidFill>
              </a:rPr>
              <a:t>k</a:t>
            </a:r>
            <a:r>
              <a:rPr lang="it-IT" dirty="0" smtClean="0"/>
              <a:t>)1000.  </a:t>
            </a:r>
          </a:p>
          <a:p>
            <a:r>
              <a:rPr lang="it-IT" sz="5400" dirty="0" smtClean="0"/>
              <a:t>QUINDI: 1</a:t>
            </a:r>
            <a:r>
              <a:rPr lang="it-IT" sz="5400" dirty="0" smtClean="0">
                <a:solidFill>
                  <a:srgbClr val="7030A0"/>
                </a:solidFill>
              </a:rPr>
              <a:t>K</a:t>
            </a:r>
            <a:r>
              <a:rPr lang="it-IT" sz="5400" dirty="0" smtClean="0"/>
              <a:t>=10 </a:t>
            </a:r>
            <a:r>
              <a:rPr lang="it-IT" sz="5400" dirty="0" smtClean="0">
                <a:solidFill>
                  <a:srgbClr val="00B050"/>
                </a:solidFill>
              </a:rPr>
              <a:t>h</a:t>
            </a:r>
            <a:r>
              <a:rPr lang="it-IT" sz="5400" dirty="0" smtClean="0"/>
              <a:t>=100 </a:t>
            </a:r>
            <a:r>
              <a:rPr lang="it-IT" sz="5400" dirty="0" smtClean="0">
                <a:solidFill>
                  <a:srgbClr val="FF0000"/>
                </a:solidFill>
              </a:rPr>
              <a:t>da</a:t>
            </a:r>
            <a:r>
              <a:rPr lang="it-IT" sz="5400" dirty="0" smtClean="0"/>
              <a:t>= 1000 </a:t>
            </a:r>
            <a:r>
              <a:rPr lang="it-IT" sz="5400" dirty="0" smtClean="0">
                <a:solidFill>
                  <a:srgbClr val="00B0F0"/>
                </a:solidFill>
              </a:rPr>
              <a:t>u</a:t>
            </a:r>
            <a:r>
              <a:rPr lang="it-IT" sz="5400" dirty="0" smtClean="0"/>
              <a:t>.</a:t>
            </a:r>
            <a:endParaRPr lang="it-IT" sz="54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9515" y="1275590"/>
            <a:ext cx="487363" cy="4873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44994" y="1806410"/>
            <a:ext cx="1734796" cy="15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01226" y="1726250"/>
            <a:ext cx="190017" cy="119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28657" y="1786070"/>
            <a:ext cx="384561" cy="59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174193" y="1818560"/>
            <a:ext cx="483549" cy="40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657742" y="1711023"/>
            <a:ext cx="138824" cy="112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2223687" y="1682824"/>
            <a:ext cx="128187" cy="1083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1905712" y="1341690"/>
            <a:ext cx="168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CAMBIO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3686885" y="162174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+1</a:t>
            </a:r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3879790" y="1232078"/>
            <a:ext cx="584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</a:t>
            </a:r>
            <a:r>
              <a:rPr lang="it-IT" dirty="0" smtClean="0">
                <a:solidFill>
                  <a:srgbClr val="0070C0"/>
                </a:solidFill>
              </a:rPr>
              <a:t>u</a:t>
            </a:r>
            <a:r>
              <a:rPr lang="it-IT" dirty="0" smtClean="0"/>
              <a:t> diventano 1 </a:t>
            </a:r>
            <a:r>
              <a:rPr lang="it-IT" dirty="0" smtClean="0">
                <a:solidFill>
                  <a:srgbClr val="FF0000"/>
                </a:solidFill>
              </a:rPr>
              <a:t>da</a:t>
            </a:r>
            <a:r>
              <a:rPr lang="it-IT" dirty="0" smtClean="0"/>
              <a:t> , 10</a:t>
            </a:r>
            <a:r>
              <a:rPr lang="it-IT" dirty="0" smtClean="0">
                <a:solidFill>
                  <a:srgbClr val="FF0000"/>
                </a:solidFill>
              </a:rPr>
              <a:t> da </a:t>
            </a:r>
            <a:r>
              <a:rPr lang="it-IT" dirty="0" smtClean="0"/>
              <a:t>diventano 1 </a:t>
            </a:r>
            <a:r>
              <a:rPr lang="it-IT" dirty="0" smtClean="0">
                <a:solidFill>
                  <a:srgbClr val="00B050"/>
                </a:solidFill>
              </a:rPr>
              <a:t>h</a:t>
            </a:r>
            <a:r>
              <a:rPr lang="it-IT" dirty="0" smtClean="0"/>
              <a:t>, 10 </a:t>
            </a:r>
            <a:r>
              <a:rPr lang="it-IT" dirty="0" smtClean="0">
                <a:solidFill>
                  <a:srgbClr val="00B050"/>
                </a:solidFill>
              </a:rPr>
              <a:t>h</a:t>
            </a:r>
            <a:r>
              <a:rPr lang="it-IT" dirty="0" smtClean="0"/>
              <a:t> diventano 1</a:t>
            </a:r>
            <a:r>
              <a:rPr lang="it-IT" dirty="0" smtClean="0">
                <a:solidFill>
                  <a:srgbClr val="7030A0"/>
                </a:solidFill>
              </a:rPr>
              <a:t>k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83095" y="2964135"/>
            <a:ext cx="239283" cy="14653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7802311" y="2976376"/>
            <a:ext cx="213644" cy="943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3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SEI ARRIVATO A MILLE … COMPLIMENTI!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776" y="2571658"/>
            <a:ext cx="5712447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146</Words>
  <Application>Microsoft Office PowerPoint</Application>
  <PresentationFormat>Widescreen</PresentationFormat>
  <Paragraphs>14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1 000  MILLE… BOLLE BLU</vt:lpstr>
      <vt:lpstr>ARRIVIAMO A MILLE……..</vt:lpstr>
      <vt:lpstr>SEI ARRIVATO A MILLE … COMPLIMENTI!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1 000  MILLE… BOLLE BLU</dc:title>
  <dc:creator>Luisa</dc:creator>
  <cp:lastModifiedBy>Luisa</cp:lastModifiedBy>
  <cp:revision>7</cp:revision>
  <dcterms:created xsi:type="dcterms:W3CDTF">2020-11-12T22:56:09Z</dcterms:created>
  <dcterms:modified xsi:type="dcterms:W3CDTF">2020-11-13T13:47:15Z</dcterms:modified>
</cp:coreProperties>
</file>