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8" r:id="rId4"/>
    <p:sldId id="269" r:id="rId5"/>
    <p:sldId id="267" r:id="rId6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0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6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CC0D49F-CAC4-440D-96A8-065BF8D5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22" y="616983"/>
            <a:ext cx="7457143" cy="6066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4988" y="354420"/>
            <a:ext cx="1559948" cy="571296"/>
          </a:xfrm>
        </p:spPr>
        <p:txBody>
          <a:bodyPr>
            <a:noAutofit/>
          </a:bodyPr>
          <a:lstStyle/>
          <a:p>
            <a:r>
              <a:rPr lang="it-IT" sz="2000" b="1" i="1" dirty="0">
                <a:solidFill>
                  <a:srgbClr val="0070C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419" y="4838256"/>
            <a:ext cx="2181034" cy="1419931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Sez. </a:t>
            </a:r>
            <a:r>
              <a:rPr lang="it-IT" sz="2800" b="1" dirty="0">
                <a:solidFill>
                  <a:srgbClr val="FF0000"/>
                </a:solidFill>
              </a:rPr>
              <a:t>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Bambini 4 anni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</a:t>
            </a:r>
            <a:r>
              <a:rPr lang="it-IT" sz="1600" dirty="0" err="1">
                <a:solidFill>
                  <a:srgbClr val="002060"/>
                </a:solidFill>
              </a:rPr>
              <a:t>Matrisciano</a:t>
            </a:r>
            <a:r>
              <a:rPr lang="it-IT" sz="16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2878092" y="3300084"/>
            <a:ext cx="4857227" cy="76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i="1" dirty="0">
                <a:solidFill>
                  <a:srgbClr val="0070C0"/>
                </a:solidFill>
              </a:rPr>
              <a:t>Le Foglie Matte</a:t>
            </a:r>
          </a:p>
        </p:txBody>
      </p:sp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81" y="255429"/>
            <a:ext cx="8420100" cy="742861"/>
          </a:xfrm>
        </p:spPr>
        <p:txBody>
          <a:bodyPr>
            <a:noAutofit/>
          </a:bodyPr>
          <a:lstStyle/>
          <a:p>
            <a:br>
              <a:rPr lang="it-IT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4000" i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Ascolta e memorizza la Filastrocca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194D0D4-F766-4E5C-A3C0-B728D4A3F989}"/>
              </a:ext>
            </a:extLst>
          </p:cNvPr>
          <p:cNvSpPr txBox="1">
            <a:spLocks/>
          </p:cNvSpPr>
          <p:nvPr/>
        </p:nvSpPr>
        <p:spPr>
          <a:xfrm>
            <a:off x="2531015" y="1174459"/>
            <a:ext cx="1294984" cy="642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Ascolta la Maestra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29F18E1-FFD0-459C-9400-58FB106ACC8F}"/>
              </a:ext>
            </a:extLst>
          </p:cNvPr>
          <p:cNvCxnSpPr>
            <a:cxnSpLocks/>
          </p:cNvCxnSpPr>
          <p:nvPr/>
        </p:nvCxnSpPr>
        <p:spPr>
          <a:xfrm>
            <a:off x="4067740" y="1495545"/>
            <a:ext cx="10076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>
            <a:extLst>
              <a:ext uri="{FF2B5EF4-FFF2-40B4-BE49-F238E27FC236}">
                <a16:creationId xmlns:a16="http://schemas.microsoft.com/office/drawing/2014/main" id="{9026F6E8-B8CA-44BA-A013-D90BBE6ED445}"/>
              </a:ext>
            </a:extLst>
          </p:cNvPr>
          <p:cNvSpPr txBox="1">
            <a:spLocks/>
          </p:cNvSpPr>
          <p:nvPr/>
        </p:nvSpPr>
        <p:spPr>
          <a:xfrm>
            <a:off x="2568980" y="2313901"/>
            <a:ext cx="4477188" cy="687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 Foglie Matte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059D6293-DDA4-4AA6-ACF7-72FFDF9C2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267" y="3856478"/>
            <a:ext cx="3920979" cy="391122"/>
          </a:xfrm>
        </p:spPr>
        <p:txBody>
          <a:bodyPr/>
          <a:lstStyle/>
          <a:p>
            <a:r>
              <a:rPr lang="it-IT" i="1" dirty="0">
                <a:solidFill>
                  <a:srgbClr val="0070C0"/>
                </a:solidFill>
              </a:rPr>
              <a:t>Le foglie matte si lasciano andare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4C299DF5-F99E-4ECF-AB0D-5A85C1E5FE4D}"/>
              </a:ext>
            </a:extLst>
          </p:cNvPr>
          <p:cNvSpPr txBox="1">
            <a:spLocks/>
          </p:cNvSpPr>
          <p:nvPr/>
        </p:nvSpPr>
        <p:spPr>
          <a:xfrm>
            <a:off x="1021535" y="5661598"/>
            <a:ext cx="2350840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>
                <a:solidFill>
                  <a:srgbClr val="0070C0"/>
                </a:solidFill>
              </a:rPr>
              <a:t>dal soffio del vento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C0EE613B-6322-44AF-ADEB-EE5DF9C06558}"/>
              </a:ext>
            </a:extLst>
          </p:cNvPr>
          <p:cNvSpPr txBox="1">
            <a:spLocks/>
          </p:cNvSpPr>
          <p:nvPr/>
        </p:nvSpPr>
        <p:spPr>
          <a:xfrm>
            <a:off x="6408665" y="5738497"/>
            <a:ext cx="2350840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>
                <a:solidFill>
                  <a:srgbClr val="0070C0"/>
                </a:solidFill>
              </a:rPr>
              <a:t>si fan trasportare </a:t>
            </a:r>
          </a:p>
        </p:txBody>
      </p:sp>
      <p:pic>
        <p:nvPicPr>
          <p:cNvPr id="17" name="Picture 2" descr="10+ mejores imágenes de otoño | otoño, árboles en otoño, hojas de otoño">
            <a:extLst>
              <a:ext uri="{FF2B5EF4-FFF2-40B4-BE49-F238E27FC236}">
                <a16:creationId xmlns:a16="http://schemas.microsoft.com/office/drawing/2014/main" id="{A60DACA8-B4E2-4BFF-91DF-04ED0593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1">
            <a:off x="5717467" y="3283547"/>
            <a:ext cx="1368017" cy="14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99F3779-2766-4546-9B0A-1E09D429C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30862">
            <a:off x="4266056" y="3464144"/>
            <a:ext cx="1212262" cy="156691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1903BA4-6E91-449B-97DF-429B1C8B2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758" y="4137053"/>
            <a:ext cx="1333016" cy="1283142"/>
          </a:xfrm>
          <a:prstGeom prst="rect">
            <a:avLst/>
          </a:prstGeom>
        </p:spPr>
      </p:pic>
      <p:pic>
        <p:nvPicPr>
          <p:cNvPr id="8" name="Picture 4" descr="Windy Day Vettoriali, Illustrazioni E Clipart">
            <a:extLst>
              <a:ext uri="{FF2B5EF4-FFF2-40B4-BE49-F238E27FC236}">
                <a16:creationId xmlns:a16="http://schemas.microsoft.com/office/drawing/2014/main" id="{E92F3D49-EFF0-4159-8021-FA5B8447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26" y="5245151"/>
            <a:ext cx="2283346" cy="1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C22DA8D-5CFD-4B1D-8D03-F00B92048D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072" y="2989177"/>
            <a:ext cx="1383952" cy="1659147"/>
          </a:xfrm>
          <a:prstGeom prst="rect">
            <a:avLst/>
          </a:prstGeom>
        </p:spPr>
      </p:pic>
      <p:pic>
        <p:nvPicPr>
          <p:cNvPr id="9" name="whatsapp-ptt-2020-10-18-at-193102_JLHFKWlb (1)">
            <a:hlinkClick r:id="" action="ppaction://media"/>
            <a:extLst>
              <a:ext uri="{FF2B5EF4-FFF2-40B4-BE49-F238E27FC236}">
                <a16:creationId xmlns:a16="http://schemas.microsoft.com/office/drawing/2014/main" id="{5B850BA6-2FB4-4827-8AD8-82E5C2BA7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26611" y="1207031"/>
            <a:ext cx="609600" cy="609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C0839E68-C4A9-419B-B327-94BD836CBFF5}"/>
              </a:ext>
            </a:extLst>
          </p:cNvPr>
          <p:cNvSpPr txBox="1">
            <a:spLocks/>
          </p:cNvSpPr>
          <p:nvPr/>
        </p:nvSpPr>
        <p:spPr>
          <a:xfrm>
            <a:off x="579451" y="1153851"/>
            <a:ext cx="2350841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>
                <a:solidFill>
                  <a:schemeClr val="accent4"/>
                </a:solidFill>
              </a:rPr>
              <a:t>C’è quella 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1F997B70-8C25-46D5-B8E8-08C73A1B591C}"/>
              </a:ext>
            </a:extLst>
          </p:cNvPr>
          <p:cNvSpPr txBox="1">
            <a:spLocks/>
          </p:cNvSpPr>
          <p:nvPr/>
        </p:nvSpPr>
        <p:spPr>
          <a:xfrm>
            <a:off x="4808901" y="1153851"/>
            <a:ext cx="2350841" cy="391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>
                <a:solidFill>
                  <a:schemeClr val="accent4"/>
                </a:solidFill>
              </a:rPr>
              <a:t>gialla che gioca a palla</a:t>
            </a:r>
          </a:p>
        </p:txBody>
      </p:sp>
      <p:pic>
        <p:nvPicPr>
          <p:cNvPr id="2050" name="Picture 2" descr="Menta Más Chocolate - RECURSOS y ACTIVIDADES PARA EDUCACIÓN INFANTIL:  Imágenes a colo… | Animales de gomitas, Manta de flores de ganchillo,  Manualidades de invierno">
            <a:extLst>
              <a:ext uri="{FF2B5EF4-FFF2-40B4-BE49-F238E27FC236}">
                <a16:creationId xmlns:a16="http://schemas.microsoft.com/office/drawing/2014/main" id="{77E544E0-2197-45FC-979D-EA8DC58DB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1992">
            <a:off x="2973784" y="248041"/>
            <a:ext cx="1255967" cy="19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ANDE PALLA - Risolvi i Giochi Puzzle Gratis presso Puzzle Factory">
            <a:extLst>
              <a:ext uri="{FF2B5EF4-FFF2-40B4-BE49-F238E27FC236}">
                <a16:creationId xmlns:a16="http://schemas.microsoft.com/office/drawing/2014/main" id="{633B16A4-7AD7-4993-84D2-8BD21649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97" y="877654"/>
            <a:ext cx="895577" cy="9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2440D23-9016-418A-9209-812C294FC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56897">
            <a:off x="4042187" y="4182048"/>
            <a:ext cx="1944324" cy="2513142"/>
          </a:xfrm>
          <a:prstGeom prst="rect">
            <a:avLst/>
          </a:prstGeom>
        </p:spPr>
      </p:pic>
      <p:sp>
        <p:nvSpPr>
          <p:cNvPr id="30" name="Sottotitolo 2">
            <a:extLst>
              <a:ext uri="{FF2B5EF4-FFF2-40B4-BE49-F238E27FC236}">
                <a16:creationId xmlns:a16="http://schemas.microsoft.com/office/drawing/2014/main" id="{0A8A9B88-5C43-4687-9C46-1D6EBA461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455" y="2898988"/>
            <a:ext cx="3920979" cy="391122"/>
          </a:xfrm>
        </p:spPr>
        <p:txBody>
          <a:bodyPr/>
          <a:lstStyle/>
          <a:p>
            <a:r>
              <a:rPr lang="it-IT" sz="1800" i="1" dirty="0">
                <a:solidFill>
                  <a:srgbClr val="C00000"/>
                </a:solidFill>
              </a:rPr>
              <a:t>C’è quella rossa</a:t>
            </a:r>
          </a:p>
        </p:txBody>
      </p:sp>
      <p:sp>
        <p:nvSpPr>
          <p:cNvPr id="31" name="Sottotitolo 2">
            <a:extLst>
              <a:ext uri="{FF2B5EF4-FFF2-40B4-BE49-F238E27FC236}">
                <a16:creationId xmlns:a16="http://schemas.microsoft.com/office/drawing/2014/main" id="{363A7446-398B-418D-A86A-590E50226B6F}"/>
              </a:ext>
            </a:extLst>
          </p:cNvPr>
          <p:cNvSpPr txBox="1">
            <a:spLocks/>
          </p:cNvSpPr>
          <p:nvPr/>
        </p:nvSpPr>
        <p:spPr>
          <a:xfrm>
            <a:off x="1096524" y="4992991"/>
            <a:ext cx="2350840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>
                <a:solidFill>
                  <a:srgbClr val="672F09"/>
                </a:solidFill>
              </a:rPr>
              <a:t>C’è quella marrone</a:t>
            </a:r>
          </a:p>
        </p:txBody>
      </p:sp>
      <p:sp>
        <p:nvSpPr>
          <p:cNvPr id="32" name="Sottotitolo 2">
            <a:extLst>
              <a:ext uri="{FF2B5EF4-FFF2-40B4-BE49-F238E27FC236}">
                <a16:creationId xmlns:a16="http://schemas.microsoft.com/office/drawing/2014/main" id="{C73A149C-6F66-4066-B7C2-DF54EC19E91D}"/>
              </a:ext>
            </a:extLst>
          </p:cNvPr>
          <p:cNvSpPr txBox="1">
            <a:spLocks/>
          </p:cNvSpPr>
          <p:nvPr/>
        </p:nvSpPr>
        <p:spPr>
          <a:xfrm>
            <a:off x="6740365" y="4992991"/>
            <a:ext cx="2350840" cy="391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800" i="1" dirty="0">
                <a:solidFill>
                  <a:srgbClr val="672F09"/>
                </a:solidFill>
              </a:rPr>
              <a:t>che fa una bel ruzzolone</a:t>
            </a:r>
          </a:p>
        </p:txBody>
      </p:sp>
      <p:sp>
        <p:nvSpPr>
          <p:cNvPr id="33" name="Sottotitolo 2">
            <a:extLst>
              <a:ext uri="{FF2B5EF4-FFF2-40B4-BE49-F238E27FC236}">
                <a16:creationId xmlns:a16="http://schemas.microsoft.com/office/drawing/2014/main" id="{E8DE5BAB-A99B-4DDC-B677-231C5FBF439A}"/>
              </a:ext>
            </a:extLst>
          </p:cNvPr>
          <p:cNvSpPr txBox="1">
            <a:spLocks/>
          </p:cNvSpPr>
          <p:nvPr/>
        </p:nvSpPr>
        <p:spPr>
          <a:xfrm>
            <a:off x="6413431" y="2932460"/>
            <a:ext cx="2445652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>
                <a:solidFill>
                  <a:srgbClr val="C00000"/>
                </a:solidFill>
              </a:rPr>
              <a:t>che fa una bella corsa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3B3C9ECF-7D2C-4926-A28A-4BD5742B2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280" y="2400620"/>
            <a:ext cx="1749439" cy="16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34301F87-1E61-4C3C-8FC9-3569BE282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7" t="1581" r="11523" b="4085"/>
          <a:stretch/>
        </p:blipFill>
        <p:spPr>
          <a:xfrm rot="3204536">
            <a:off x="6372257" y="1121606"/>
            <a:ext cx="1842707" cy="2682595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99CA9B99-EECE-46A5-8972-65345D4F3AED}"/>
              </a:ext>
            </a:extLst>
          </p:cNvPr>
          <p:cNvSpPr txBox="1">
            <a:spLocks/>
          </p:cNvSpPr>
          <p:nvPr/>
        </p:nvSpPr>
        <p:spPr>
          <a:xfrm>
            <a:off x="979281" y="1255521"/>
            <a:ext cx="2350841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700" i="1" dirty="0">
                <a:solidFill>
                  <a:schemeClr val="accent2">
                    <a:lumMod val="75000"/>
                  </a:schemeClr>
                </a:solidFill>
              </a:rPr>
              <a:t>C’è quella arancione </a:t>
            </a:r>
          </a:p>
        </p:txBody>
      </p:sp>
      <p:pic>
        <p:nvPicPr>
          <p:cNvPr id="1026" name="Picture 2" descr="10+ mejores imágenes de otoño | otoño, árboles en otoño, hojas de otoño">
            <a:extLst>
              <a:ext uri="{FF2B5EF4-FFF2-40B4-BE49-F238E27FC236}">
                <a16:creationId xmlns:a16="http://schemas.microsoft.com/office/drawing/2014/main" id="{DE76ECDB-DF67-4080-B34D-43F14257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1">
            <a:off x="3662994" y="371726"/>
            <a:ext cx="1713795" cy="17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ottotitolo 2">
            <a:extLst>
              <a:ext uri="{FF2B5EF4-FFF2-40B4-BE49-F238E27FC236}">
                <a16:creationId xmlns:a16="http://schemas.microsoft.com/office/drawing/2014/main" id="{83BEBA71-E354-4371-A2EB-DF1DFE3070E0}"/>
              </a:ext>
            </a:extLst>
          </p:cNvPr>
          <p:cNvSpPr txBox="1">
            <a:spLocks/>
          </p:cNvSpPr>
          <p:nvPr/>
        </p:nvSpPr>
        <p:spPr>
          <a:xfrm>
            <a:off x="2004068" y="2714520"/>
            <a:ext cx="3429089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700" i="1" dirty="0">
                <a:solidFill>
                  <a:schemeClr val="accent2">
                    <a:lumMod val="75000"/>
                  </a:schemeClr>
                </a:solidFill>
              </a:rPr>
              <a:t>che vola come un aquilone</a:t>
            </a:r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E19F2D4F-9DCD-46AA-B042-1244C56F02F6}"/>
              </a:ext>
            </a:extLst>
          </p:cNvPr>
          <p:cNvSpPr txBox="1">
            <a:spLocks/>
          </p:cNvSpPr>
          <p:nvPr/>
        </p:nvSpPr>
        <p:spPr>
          <a:xfrm>
            <a:off x="1096429" y="4532452"/>
            <a:ext cx="2350840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700" i="1" dirty="0">
                <a:solidFill>
                  <a:srgbClr val="00B050"/>
                </a:solidFill>
              </a:rPr>
              <a:t>Solo quella verde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29891126-8735-464C-ABF5-DACA6BE627F0}"/>
              </a:ext>
            </a:extLst>
          </p:cNvPr>
          <p:cNvSpPr txBox="1">
            <a:spLocks/>
          </p:cNvSpPr>
          <p:nvPr/>
        </p:nvSpPr>
        <p:spPr>
          <a:xfrm>
            <a:off x="6844285" y="4532452"/>
            <a:ext cx="2350840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700" i="1" dirty="0">
                <a:solidFill>
                  <a:srgbClr val="00B050"/>
                </a:solidFill>
              </a:rPr>
              <a:t>si tiene ben stretta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A18A98BB-5A7C-4253-87E2-EA6A2B998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541" y="3895288"/>
            <a:ext cx="1878500" cy="1888793"/>
          </a:xfrm>
          <a:prstGeom prst="rect">
            <a:avLst/>
          </a:prstGeom>
        </p:spPr>
      </p:pic>
      <p:sp>
        <p:nvSpPr>
          <p:cNvPr id="27" name="Sottotitolo 2">
            <a:extLst>
              <a:ext uri="{FF2B5EF4-FFF2-40B4-BE49-F238E27FC236}">
                <a16:creationId xmlns:a16="http://schemas.microsoft.com/office/drawing/2014/main" id="{917880A0-2A2F-4FE6-8BC7-6B456D21AEFC}"/>
              </a:ext>
            </a:extLst>
          </p:cNvPr>
          <p:cNvSpPr txBox="1">
            <a:spLocks/>
          </p:cNvSpPr>
          <p:nvPr/>
        </p:nvSpPr>
        <p:spPr>
          <a:xfrm>
            <a:off x="2441196" y="6111744"/>
            <a:ext cx="5851059" cy="39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700" i="1" dirty="0">
                <a:solidFill>
                  <a:srgbClr val="00B050"/>
                </a:solidFill>
              </a:rPr>
              <a:t>perché di cadere non ha proprio fretta</a:t>
            </a:r>
          </a:p>
        </p:txBody>
      </p:sp>
    </p:spTree>
    <p:extLst>
      <p:ext uri="{BB962C8B-B14F-4D97-AF65-F5344CB8AC3E}">
        <p14:creationId xmlns:p14="http://schemas.microsoft.com/office/powerpoint/2010/main" val="253880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B71003F8-72DF-4B4E-9DB9-6CA4EFC68683}"/>
              </a:ext>
            </a:extLst>
          </p:cNvPr>
          <p:cNvSpPr txBox="1">
            <a:spLocks/>
          </p:cNvSpPr>
          <p:nvPr/>
        </p:nvSpPr>
        <p:spPr>
          <a:xfrm>
            <a:off x="2614905" y="687897"/>
            <a:ext cx="1294984" cy="642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Ascolta la Maestra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BF7B288-C584-402B-A2BB-A2562E3894A1}"/>
              </a:ext>
            </a:extLst>
          </p:cNvPr>
          <p:cNvCxnSpPr>
            <a:cxnSpLocks/>
          </p:cNvCxnSpPr>
          <p:nvPr/>
        </p:nvCxnSpPr>
        <p:spPr>
          <a:xfrm>
            <a:off x="4151630" y="992205"/>
            <a:ext cx="10076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WhatsApp Ptt 2020-10-18 at 20.21.27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B45A1E65-48C9-4C45-9E7B-B4B3705CF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2325" y="703691"/>
            <a:ext cx="609600" cy="609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9DC0738-395B-4A77-A95C-2BFE14E1D686}"/>
              </a:ext>
            </a:extLst>
          </p:cNvPr>
          <p:cNvSpPr txBox="1">
            <a:spLocks/>
          </p:cNvSpPr>
          <p:nvPr/>
        </p:nvSpPr>
        <p:spPr>
          <a:xfrm>
            <a:off x="528506" y="1622155"/>
            <a:ext cx="8632272" cy="416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Colora le foglie matte con i colori dell’autunno.</a:t>
            </a:r>
            <a:endParaRPr lang="it-IT" sz="20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BE47F89-FDD8-43DB-9916-F794A89F0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061" y="4094860"/>
            <a:ext cx="2631040" cy="232024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4376C86-CD4C-44D7-9415-5A7442D9E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00" y="2385604"/>
            <a:ext cx="1924050" cy="246697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2817049-80AC-429A-86A1-8D0254B39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794" y="3873412"/>
            <a:ext cx="2660542" cy="2763140"/>
          </a:xfrm>
          <a:prstGeom prst="rect">
            <a:avLst/>
          </a:prstGeom>
        </p:spPr>
      </p:pic>
      <p:pic>
        <p:nvPicPr>
          <p:cNvPr id="3074" name="Picture 2" descr="Foglia da stampare e da colorare gratis online - disegni da colorare e  stampare gratis immagini per bambini Disney">
            <a:extLst>
              <a:ext uri="{FF2B5EF4-FFF2-40B4-BE49-F238E27FC236}">
                <a16:creationId xmlns:a16="http://schemas.microsoft.com/office/drawing/2014/main" id="{E7017A61-B0E4-4564-8A01-37F17E83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1033">
            <a:off x="7458522" y="2247699"/>
            <a:ext cx="1959172" cy="26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1160953-1A75-408A-9A68-7EEA47CF6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2213" y="2227152"/>
            <a:ext cx="1760906" cy="27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103</Words>
  <Application>Microsoft Office PowerPoint</Application>
  <PresentationFormat>A4 (21x29,7 cm)</PresentationFormat>
  <Paragraphs>25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Tema di Office</vt:lpstr>
      <vt:lpstr>Plesso «Capoluogo»</vt:lpstr>
      <vt:lpstr> Ascolta e memorizza la Filastrocca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Raffaella Castiello</cp:lastModifiedBy>
  <cp:revision>158</cp:revision>
  <dcterms:created xsi:type="dcterms:W3CDTF">2020-03-26T16:54:43Z</dcterms:created>
  <dcterms:modified xsi:type="dcterms:W3CDTF">2020-10-20T05:48:36Z</dcterms:modified>
</cp:coreProperties>
</file>