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597350-2CC4-46DA-BD12-5B933CAF25D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B750126-EA15-48E8-A527-0381E62B2C9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1BFE94-581B-4B34-94E0-10649E4E364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77F90D-2B83-4ED2-9A2C-FCBDD1E6877A}" type="datetime1">
              <a:rPr lang="it-IT"/>
              <a:pPr lvl="0"/>
              <a:t>23/10/2020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5BB077-7911-4AD3-8D0E-AD174BD8081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825586-C658-40F0-A6E9-BFCDEBFEA7B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DCCF8C-ED0A-45ED-BCD7-16D59486CFED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064401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E367A5-E18F-466D-BCC7-ADD756F0A75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25B62C7-1DF9-4ACD-9D6D-F8593AB48DF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43DBAF-C718-4F18-B45D-69386092817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FA495E-7DD2-425D-8272-44A1E6A0FF2E}" type="datetime1">
              <a:rPr lang="it-IT"/>
              <a:pPr lvl="0"/>
              <a:t>23/10/2020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C5E439-F405-403F-A392-0EE4248AF18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8CB3E0-E96B-4D25-8200-3690E7E05BC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EDA766-0B1D-4501-A298-E21ECAA1522D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27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C1AD3A8-A819-4B6C-B62C-702DBF806693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B27F392-6B1D-479A-9E94-6F2AADB6878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326AC0-C538-42E7-8C08-5994E00D2DE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531AAE-733A-4865-ACE7-FF0A45B12AF4}" type="datetime1">
              <a:rPr lang="it-IT"/>
              <a:pPr lvl="0"/>
              <a:t>23/10/2020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E72567-ED37-4E51-899D-4421354C327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EC4E32-1E17-4FA7-8718-9CE6245BC40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6BBFBB-DD48-441F-ADAA-B4C96A2ED7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845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7F25E1-32D1-4817-89EE-1D3890F1BCD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DB6045-2413-4522-81E5-B9A8E439368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BD8BBF-B4F2-41F8-8777-BC4574180B1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CC927C-43BA-4015-9B94-181588FBE1E7}" type="datetime1">
              <a:rPr lang="it-IT"/>
              <a:pPr lvl="0"/>
              <a:t>23/10/2020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C8334F-5FCA-4386-8451-6C12A75F95A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181ECC-12AC-4ACA-8877-76F14FD6C6A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1D4AA-3A08-43B3-94BE-8E4E524FF0EB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618474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1C43FF-D981-4735-B9E0-9CA8E32F16E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F8FF091-F2F6-422A-9C15-2E13101A5FE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46F149-ED8F-4B9E-9726-544AF5C3FEC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D394E2-592C-45C9-AF61-4098BEE683C6}" type="datetime1">
              <a:rPr lang="it-IT"/>
              <a:pPr lvl="0"/>
              <a:t>23/10/2020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66684B-CAF3-4842-B810-27C84154B9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E84D32-F1ED-421D-A051-1CBF1FA9D18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C558CA-C892-4E97-84F4-4BEE9CD37FE2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83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5F18CF-065A-4E31-BCFE-D3E8267D42B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038433-107B-4893-8682-8F75DB16CE8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1F1722D-EAEF-4BB9-9D06-05C84839BE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0DF57B5-C705-4AC2-AC60-86283DFDD72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DBCDEC-D23A-4C02-B5E5-EF163147B937}" type="datetime1">
              <a:rPr lang="it-IT"/>
              <a:pPr lvl="0"/>
              <a:t>23/10/2020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60A3CF8-2799-447B-B79B-C19AAAEB733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FA29684-6AF3-4120-8F67-B3C95B3FA4A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F97F6E-15D0-40B7-BBFB-79703E7187C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559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E6FC04-812A-4A33-88F7-E0444245C2B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83F1F73-6642-4608-83FE-7FA4887A22E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A390728-2645-4DE7-8F72-317AEDCC8F8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311922F-F191-4A22-B405-7B5462FB476A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89D7F2B-9ADA-478C-9222-3AB5BE9E7AFC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5B5309E-2863-4766-AF87-119D6B0D442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6F8711-D3CD-4AA7-B396-A98F3F124940}" type="datetime1">
              <a:rPr lang="it-IT"/>
              <a:pPr lvl="0"/>
              <a:t>23/10/2020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51D370B-DC4A-4747-9E34-B4147CB173F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05CD504-B32D-4EA5-A0F9-A85F798643C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1FC96E-99F3-4AEF-9CE5-97D95D291FB9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390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8416DF-D3FC-4EA1-9166-F085337A767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47520BC-8281-4DC7-9335-218974D6FA4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70D198-49A4-45E7-8D20-5364A9AC2EA8}" type="datetime1">
              <a:rPr lang="it-IT"/>
              <a:pPr lvl="0"/>
              <a:t>23/10/2020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B4899F1-1003-4C01-8DF6-6C36A28F39E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8A4656B-B88B-4283-87CA-95C7D60783C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6CE22B-15AA-44E6-B06E-195BAB33866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500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FED47D6-3DDB-4D38-B1AD-A00B1DD22EE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1B7CE3-8532-4572-9567-5D2EBD30A690}" type="datetime1">
              <a:rPr lang="it-IT"/>
              <a:pPr lvl="0"/>
              <a:t>23/10/2020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C249CF8-59F4-4516-B431-74B909D3967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8CFA4D-DC8B-44CC-A421-3DC83A9E194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91C322-FD91-4596-8011-ABEEE71A2129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054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E84EAB-1EB5-49D2-928D-73FC468F6A3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01C140-E73D-488A-BDAF-BD4EEB9D226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F2E708D-C697-499F-9BFC-59935CE81AF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94B952D-08C3-45AF-83A6-C5CE82428E4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53623B-2B3A-49F1-B94E-517870B9C7A3}" type="datetime1">
              <a:rPr lang="it-IT"/>
              <a:pPr lvl="0"/>
              <a:t>23/10/2020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52A318E-3999-4963-90FB-66B51257464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C276B6D-EDC1-4EE8-9934-B7BA3458CB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A8C73C-AA82-4FFA-9068-50DFCD0BECA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382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0C0A85-8280-4F99-BC37-76DEABB7DEA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3F8FF3D-18A5-4657-B207-1C6B29B358C4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8013F6A-4E90-4315-B569-D217A8ED2C7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190677A-2871-43DB-8C32-D535D415FEA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94F4F8-8096-4648-A257-ACC7B6626AD9}" type="datetime1">
              <a:rPr lang="it-IT"/>
              <a:pPr lvl="0"/>
              <a:t>23/10/2020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942B133-CF12-4AC3-8CF0-A9368A876B7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0217ECD-B84E-48E8-A2D5-93BBF92A72C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4AF7AC-AD93-4225-AD58-95188E2A6A49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156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E35DAFD-211B-4CA9-BBA2-F4A12BD4FEA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409CC63-F0C4-4709-8F02-0ED75F5224C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EAF264-6539-4FFF-8DA7-2E564A664B5E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A05CA26-2A20-4556-85DE-4244BABB399B}" type="datetime1">
              <a:rPr lang="it-IT"/>
              <a:pPr lvl="0"/>
              <a:t>23/10/2020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AB71BA-8574-481C-9CD9-8C3F7E00D0F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E344CE-34E1-408D-B3DA-FB7F9940C9E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2FFEA14-CB7B-4D2F-912B-787264E12003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it-IT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it-IT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2.mp4"/><Relationship Id="rId1" Type="http://schemas.microsoft.com/office/2007/relationships/media" Target="../media/media2.mp4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3.mp4"/><Relationship Id="rId1" Type="http://schemas.microsoft.com/office/2007/relationships/media" Target="../media/media3.mp4"/><Relationship Id="rId6" Type="http://schemas.openxmlformats.org/officeDocument/2006/relationships/image" Target="../media/image5.jpg"/><Relationship Id="rId5" Type="http://schemas.openxmlformats.org/officeDocument/2006/relationships/hyperlink" Target="https://www.youtube.com/watch?v=cnLd0d73jz4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6">
            <a:extLst>
              <a:ext uri="{FF2B5EF4-FFF2-40B4-BE49-F238E27FC236}">
                <a16:creationId xmlns:a16="http://schemas.microsoft.com/office/drawing/2014/main" id="{5E209F16-BDDB-4C16-AEE1-FA7C894113BE}"/>
              </a:ext>
            </a:extLst>
          </p:cNvPr>
          <p:cNvSpPr txBox="1"/>
          <p:nvPr/>
        </p:nvSpPr>
        <p:spPr>
          <a:xfrm>
            <a:off x="6330464" y="5509781"/>
            <a:ext cx="15666716" cy="19389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0" i="0" u="none" strike="noStrike" kern="1200" cap="none" spc="0" baseline="0">
                <a:solidFill>
                  <a:srgbClr val="FF0000"/>
                </a:solidFill>
                <a:uFillTx/>
                <a:latin typeface="Times New Roman" pitchFamily="18"/>
                <a:cs typeface="Times New Roman" pitchFamily="18"/>
              </a:rPr>
              <a:t>I.C. 3 Ponte – Siciliano Pomigliano D’Arco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0" i="0" u="none" strike="noStrike" kern="1200" cap="none" spc="0" baseline="0">
                <a:solidFill>
                  <a:srgbClr val="FF0000"/>
                </a:solidFill>
                <a:uFillTx/>
                <a:latin typeface="Times New Roman" pitchFamily="18"/>
                <a:cs typeface="Times New Roman" pitchFamily="18"/>
              </a:rPr>
              <a:t> Plesso Capoluogo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0" i="0" u="none" strike="noStrike" kern="1200" cap="none" spc="0" baseline="0">
                <a:solidFill>
                  <a:srgbClr val="FF0000"/>
                </a:solidFill>
                <a:uFillTx/>
                <a:latin typeface="Times New Roman" pitchFamily="18"/>
                <a:cs typeface="Times New Roman" pitchFamily="18"/>
              </a:rPr>
              <a:t>Sez. 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0" i="0" u="none" strike="noStrike" kern="0" cap="none" spc="0" baseline="0">
                <a:solidFill>
                  <a:srgbClr val="FF0000"/>
                </a:solidFill>
                <a:uFillTx/>
                <a:latin typeface="Times New Roman" pitchFamily="18"/>
                <a:cs typeface="Times New Roman" pitchFamily="18"/>
              </a:rPr>
              <a:t>A cura delle insegnanti Paola Rea e Giusy Matrisciano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000" b="0" i="0" u="none" strike="noStrike" kern="1200" cap="none" spc="0" baseline="0">
              <a:solidFill>
                <a:srgbClr val="FF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000" b="0" i="0" u="none" strike="noStrike" kern="1200" cap="none" spc="0" baseline="0">
              <a:solidFill>
                <a:srgbClr val="FF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E70D4FC5-9476-484C-947C-2C8F9EB9B375}"/>
              </a:ext>
            </a:extLst>
          </p:cNvPr>
          <p:cNvSpPr txBox="1"/>
          <p:nvPr/>
        </p:nvSpPr>
        <p:spPr>
          <a:xfrm>
            <a:off x="261490" y="136894"/>
            <a:ext cx="4507461" cy="4001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0" i="0" u="none" strike="noStrike" kern="1200" cap="none" spc="0" baseline="0">
                <a:solidFill>
                  <a:srgbClr val="FF0000"/>
                </a:solidFill>
                <a:uFillTx/>
                <a:latin typeface="Times New Roman" pitchFamily="18"/>
                <a:cs typeface="Times New Roman" pitchFamily="18"/>
              </a:rPr>
              <a:t>Attività per i bambini di 4 anni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2CE8649-E529-42C1-B5BE-65C4C3D08129}"/>
              </a:ext>
            </a:extLst>
          </p:cNvPr>
          <p:cNvSpPr txBox="1"/>
          <p:nvPr/>
        </p:nvSpPr>
        <p:spPr>
          <a:xfrm>
            <a:off x="1305955" y="517221"/>
            <a:ext cx="9158063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4800" b="1" i="1" u="none" strike="noStrike" kern="1200" cap="none" spc="0" baseline="0">
                <a:solidFill>
                  <a:srgbClr val="FF0000"/>
                </a:solidFill>
                <a:uFillTx/>
                <a:latin typeface="Times New Roman" pitchFamily="18"/>
                <a:cs typeface="Times New Roman" pitchFamily="18"/>
              </a:rPr>
              <a:t>L’autunno e i suoi colori</a:t>
            </a:r>
          </a:p>
        </p:txBody>
      </p:sp>
      <p:pic>
        <p:nvPicPr>
          <p:cNvPr id="5" name="Immagine 10" descr="Immagine che contiene albero, cibo, torta, piatto&#10;&#10;Descrizione generata automaticamente">
            <a:extLst>
              <a:ext uri="{FF2B5EF4-FFF2-40B4-BE49-F238E27FC236}">
                <a16:creationId xmlns:a16="http://schemas.microsoft.com/office/drawing/2014/main" id="{933ECD25-C6BD-499E-AB32-E481DEC9F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543" y="1348218"/>
            <a:ext cx="8004520" cy="405765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3">
            <a:extLst>
              <a:ext uri="{FF2B5EF4-FFF2-40B4-BE49-F238E27FC236}">
                <a16:creationId xmlns:a16="http://schemas.microsoft.com/office/drawing/2014/main" id="{ACE9F864-CD6F-4055-96ED-8B89C2A291F5}"/>
              </a:ext>
            </a:extLst>
          </p:cNvPr>
          <p:cNvSpPr txBox="1"/>
          <p:nvPr/>
        </p:nvSpPr>
        <p:spPr>
          <a:xfrm>
            <a:off x="787792" y="1308296"/>
            <a:ext cx="1969480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1200" cap="none" spc="0" baseline="0">
                <a:solidFill>
                  <a:srgbClr val="FF0000"/>
                </a:solidFill>
                <a:uFillTx/>
                <a:latin typeface="Times New Roman" pitchFamily="18"/>
                <a:cs typeface="Times New Roman" pitchFamily="18"/>
              </a:rPr>
              <a:t>CLICCA QUI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FF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Freccia in giù 4">
            <a:extLst>
              <a:ext uri="{FF2B5EF4-FFF2-40B4-BE49-F238E27FC236}">
                <a16:creationId xmlns:a16="http://schemas.microsoft.com/office/drawing/2014/main" id="{D657ED6A-9601-4E54-8AC2-1C87635C188E}"/>
              </a:ext>
            </a:extLst>
          </p:cNvPr>
          <p:cNvSpPr/>
          <p:nvPr/>
        </p:nvSpPr>
        <p:spPr>
          <a:xfrm>
            <a:off x="1554480" y="1843869"/>
            <a:ext cx="415000" cy="702378"/>
          </a:xfrm>
          <a:custGeom>
            <a:avLst>
              <a:gd name="f0" fmla="val 15219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val f7"/>
              <a:gd name="f15" fmla="val f8"/>
              <a:gd name="f16" fmla="pin 0 f1 10800"/>
              <a:gd name="f17" fmla="pin 0 f0 216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1"/>
              <a:gd name="f29" fmla="+- 21600 0 f22"/>
              <a:gd name="f30" fmla="*/ f21 f12 1"/>
              <a:gd name="f31" fmla="*/ f22 f13 1"/>
              <a:gd name="f32" fmla="+- f25 0 f3"/>
              <a:gd name="f33" fmla="+- f26 0 f3"/>
              <a:gd name="f34" fmla="*/ 0 f27 1"/>
              <a:gd name="f35" fmla="*/ 21600 f27 1"/>
              <a:gd name="f36" fmla="*/ f29 f21 1"/>
              <a:gd name="f37" fmla="*/ f28 f12 1"/>
              <a:gd name="f38" fmla="*/ f36 1 10800"/>
              <a:gd name="f39" fmla="*/ f34 1 f27"/>
              <a:gd name="f40" fmla="*/ f35 1 f27"/>
              <a:gd name="f41" fmla="+- f22 f38 0"/>
              <a:gd name="f42" fmla="*/ f39 f13 1"/>
              <a:gd name="f43" fmla="*/ f39 f12 1"/>
              <a:gd name="f44" fmla="*/ f40 f12 1"/>
              <a:gd name="f45" fmla="*/ f41 f13 1"/>
            </a:gdLst>
            <a:ahLst>
              <a:ahXY gdRefX="f1" minX="f7" maxX="f9" gdRefY="f0" minY="f7" maxY="f8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3" y="f31"/>
              </a:cxn>
              <a:cxn ang="f33">
                <a:pos x="f44" y="f31"/>
              </a:cxn>
            </a:cxnLst>
            <a:rect l="f30" t="f42" r="f37" b="f45"/>
            <a:pathLst>
              <a:path w="21600" h="21600">
                <a:moveTo>
                  <a:pt x="f21" y="f7"/>
                </a:moveTo>
                <a:lnTo>
                  <a:pt x="f21" y="f22"/>
                </a:lnTo>
                <a:lnTo>
                  <a:pt x="f7" y="f22"/>
                </a:lnTo>
                <a:lnTo>
                  <a:pt x="f9" y="f8"/>
                </a:lnTo>
                <a:lnTo>
                  <a:pt x="f8" y="f22"/>
                </a:lnTo>
                <a:lnTo>
                  <a:pt x="f28" y="f22"/>
                </a:lnTo>
                <a:lnTo>
                  <a:pt x="f28" y="f7"/>
                </a:lnTo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4" name="WhatsApp Audio 2020-10-20 at 13.37.17">
            <a:extLst>
              <a:ext uri="{FF2B5EF4-FFF2-40B4-BE49-F238E27FC236}">
                <a16:creationId xmlns:a16="http://schemas.microsoft.com/office/drawing/2014/main" id="{D7C3473C-EF99-47D9-B2BC-A30BB530F12E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554480" y="2777023"/>
            <a:ext cx="609603" cy="60960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Immagine 7">
            <a:extLst>
              <a:ext uri="{FF2B5EF4-FFF2-40B4-BE49-F238E27FC236}">
                <a16:creationId xmlns:a16="http://schemas.microsoft.com/office/drawing/2014/main" id="{F659D705-E59A-4055-B45E-83A7999CB0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2847" y="703383"/>
            <a:ext cx="7071356" cy="558311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283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24">
            <a:extLst>
              <a:ext uri="{FF2B5EF4-FFF2-40B4-BE49-F238E27FC236}">
                <a16:creationId xmlns:a16="http://schemas.microsoft.com/office/drawing/2014/main" id="{518A1EE4-4EFD-4D53-BC7F-D5C668129DC1}"/>
              </a:ext>
            </a:extLst>
          </p:cNvPr>
          <p:cNvSpPr txBox="1"/>
          <p:nvPr/>
        </p:nvSpPr>
        <p:spPr>
          <a:xfrm>
            <a:off x="9973991" y="506440"/>
            <a:ext cx="1739408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0" i="0" u="none" strike="noStrike" kern="1200" cap="none" spc="0" baseline="0">
                <a:solidFill>
                  <a:srgbClr val="FF0000"/>
                </a:solidFill>
                <a:uFillTx/>
                <a:latin typeface="Times New Roman" pitchFamily="18"/>
                <a:cs typeface="Times New Roman" pitchFamily="18"/>
              </a:rPr>
              <a:t>CLICCA QUI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000" b="0" i="0" u="none" strike="noStrike" kern="1200" cap="none" spc="0" baseline="0">
              <a:solidFill>
                <a:srgbClr val="FF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Freccia in giù 25">
            <a:extLst>
              <a:ext uri="{FF2B5EF4-FFF2-40B4-BE49-F238E27FC236}">
                <a16:creationId xmlns:a16="http://schemas.microsoft.com/office/drawing/2014/main" id="{DA4AA7D8-EF5F-4ECE-9078-A02FC90B524A}"/>
              </a:ext>
            </a:extLst>
          </p:cNvPr>
          <p:cNvSpPr/>
          <p:nvPr/>
        </p:nvSpPr>
        <p:spPr>
          <a:xfrm>
            <a:off x="10522631" y="914400"/>
            <a:ext cx="379823" cy="604912"/>
          </a:xfrm>
          <a:custGeom>
            <a:avLst>
              <a:gd name="f0" fmla="val 14819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val f7"/>
              <a:gd name="f15" fmla="val f8"/>
              <a:gd name="f16" fmla="pin 0 f1 10800"/>
              <a:gd name="f17" fmla="pin 0 f0 216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1"/>
              <a:gd name="f29" fmla="+- 21600 0 f22"/>
              <a:gd name="f30" fmla="*/ f21 f12 1"/>
              <a:gd name="f31" fmla="*/ f22 f13 1"/>
              <a:gd name="f32" fmla="+- f25 0 f3"/>
              <a:gd name="f33" fmla="+- f26 0 f3"/>
              <a:gd name="f34" fmla="*/ 0 f27 1"/>
              <a:gd name="f35" fmla="*/ 21600 f27 1"/>
              <a:gd name="f36" fmla="*/ f29 f21 1"/>
              <a:gd name="f37" fmla="*/ f28 f12 1"/>
              <a:gd name="f38" fmla="*/ f36 1 10800"/>
              <a:gd name="f39" fmla="*/ f34 1 f27"/>
              <a:gd name="f40" fmla="*/ f35 1 f27"/>
              <a:gd name="f41" fmla="+- f22 f38 0"/>
              <a:gd name="f42" fmla="*/ f39 f13 1"/>
              <a:gd name="f43" fmla="*/ f39 f12 1"/>
              <a:gd name="f44" fmla="*/ f40 f12 1"/>
              <a:gd name="f45" fmla="*/ f41 f13 1"/>
            </a:gdLst>
            <a:ahLst>
              <a:ahXY gdRefX="f1" minX="f7" maxX="f9" gdRefY="f0" minY="f7" maxY="f8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3" y="f31"/>
              </a:cxn>
              <a:cxn ang="f33">
                <a:pos x="f44" y="f31"/>
              </a:cxn>
            </a:cxnLst>
            <a:rect l="f30" t="f42" r="f37" b="f45"/>
            <a:pathLst>
              <a:path w="21600" h="21600">
                <a:moveTo>
                  <a:pt x="f21" y="f7"/>
                </a:moveTo>
                <a:lnTo>
                  <a:pt x="f21" y="f22"/>
                </a:lnTo>
                <a:lnTo>
                  <a:pt x="f7" y="f22"/>
                </a:lnTo>
                <a:lnTo>
                  <a:pt x="f9" y="f8"/>
                </a:lnTo>
                <a:lnTo>
                  <a:pt x="f8" y="f22"/>
                </a:lnTo>
                <a:lnTo>
                  <a:pt x="f28" y="f22"/>
                </a:lnTo>
                <a:lnTo>
                  <a:pt x="f28" y="f7"/>
                </a:lnTo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4" name="Immagine 55">
            <a:extLst>
              <a:ext uri="{FF2B5EF4-FFF2-40B4-BE49-F238E27FC236}">
                <a16:creationId xmlns:a16="http://schemas.microsoft.com/office/drawing/2014/main" id="{F7ED6BAB-B84F-4BF9-9E32-8F4A6B38E1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761" y="104927"/>
            <a:ext cx="8934136" cy="675307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WhatsApp Audio 2020-10-21 at 14.01.43">
            <a:extLst>
              <a:ext uri="{FF2B5EF4-FFF2-40B4-BE49-F238E27FC236}">
                <a16:creationId xmlns:a16="http://schemas.microsoft.com/office/drawing/2014/main" id="{C409B46D-8C86-4A52-AF5B-7B570314419B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445748" y="2244723"/>
            <a:ext cx="609603" cy="60960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16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D0139D7-F13C-4BE0-A152-D24C69A8DAB0}"/>
              </a:ext>
            </a:extLst>
          </p:cNvPr>
          <p:cNvSpPr txBox="1"/>
          <p:nvPr/>
        </p:nvSpPr>
        <p:spPr>
          <a:xfrm>
            <a:off x="4431319" y="207212"/>
            <a:ext cx="514877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600" b="0" i="0" u="none" strike="noStrike" kern="1200" cap="none" spc="0" baseline="0">
                <a:solidFill>
                  <a:srgbClr val="FF0000"/>
                </a:solidFill>
                <a:uFillTx/>
                <a:latin typeface="Times New Roman" pitchFamily="18"/>
                <a:cs typeface="Times New Roman" pitchFamily="18"/>
              </a:rPr>
              <a:t> Canzone dell’autunno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04E303C-8EC1-47ED-9688-044915C862E9}"/>
              </a:ext>
            </a:extLst>
          </p:cNvPr>
          <p:cNvSpPr txBox="1"/>
          <p:nvPr/>
        </p:nvSpPr>
        <p:spPr>
          <a:xfrm>
            <a:off x="675247" y="1463040"/>
            <a:ext cx="1772527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0" i="0" u="none" strike="noStrike" kern="1200" cap="none" spc="0" baseline="0">
                <a:solidFill>
                  <a:srgbClr val="FF0000"/>
                </a:solidFill>
                <a:uFillTx/>
                <a:latin typeface="Times New Roman" pitchFamily="18"/>
                <a:cs typeface="Times New Roman" pitchFamily="18"/>
              </a:rPr>
              <a:t>CLICCA QUI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000" b="0" i="0" u="none" strike="noStrike" kern="1200" cap="none" spc="0" baseline="0">
              <a:solidFill>
                <a:srgbClr val="FF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814700AB-EBD2-4A52-85E2-AB4B5FAFCD04}"/>
              </a:ext>
            </a:extLst>
          </p:cNvPr>
          <p:cNvSpPr/>
          <p:nvPr/>
        </p:nvSpPr>
        <p:spPr>
          <a:xfrm>
            <a:off x="1266096" y="1882539"/>
            <a:ext cx="365760" cy="576776"/>
          </a:xfrm>
          <a:custGeom>
            <a:avLst>
              <a:gd name="f0" fmla="val 14751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val f7"/>
              <a:gd name="f15" fmla="val f8"/>
              <a:gd name="f16" fmla="pin 0 f1 10800"/>
              <a:gd name="f17" fmla="pin 0 f0 216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1"/>
              <a:gd name="f29" fmla="+- 21600 0 f22"/>
              <a:gd name="f30" fmla="*/ f21 f12 1"/>
              <a:gd name="f31" fmla="*/ f22 f13 1"/>
              <a:gd name="f32" fmla="+- f25 0 f3"/>
              <a:gd name="f33" fmla="+- f26 0 f3"/>
              <a:gd name="f34" fmla="*/ 0 f27 1"/>
              <a:gd name="f35" fmla="*/ 21600 f27 1"/>
              <a:gd name="f36" fmla="*/ f29 f21 1"/>
              <a:gd name="f37" fmla="*/ f28 f12 1"/>
              <a:gd name="f38" fmla="*/ f36 1 10800"/>
              <a:gd name="f39" fmla="*/ f34 1 f27"/>
              <a:gd name="f40" fmla="*/ f35 1 f27"/>
              <a:gd name="f41" fmla="+- f22 f38 0"/>
              <a:gd name="f42" fmla="*/ f39 f13 1"/>
              <a:gd name="f43" fmla="*/ f39 f12 1"/>
              <a:gd name="f44" fmla="*/ f40 f12 1"/>
              <a:gd name="f45" fmla="*/ f41 f13 1"/>
            </a:gdLst>
            <a:ahLst>
              <a:ahXY gdRefX="f1" minX="f7" maxX="f9" gdRefY="f0" minY="f7" maxY="f8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3" y="f31"/>
              </a:cxn>
              <a:cxn ang="f33">
                <a:pos x="f44" y="f31"/>
              </a:cxn>
            </a:cxnLst>
            <a:rect l="f30" t="f42" r="f37" b="f45"/>
            <a:pathLst>
              <a:path w="21600" h="21600">
                <a:moveTo>
                  <a:pt x="f21" y="f7"/>
                </a:moveTo>
                <a:lnTo>
                  <a:pt x="f21" y="f22"/>
                </a:lnTo>
                <a:lnTo>
                  <a:pt x="f7" y="f22"/>
                </a:lnTo>
                <a:lnTo>
                  <a:pt x="f9" y="f8"/>
                </a:lnTo>
                <a:lnTo>
                  <a:pt x="f8" y="f22"/>
                </a:lnTo>
                <a:lnTo>
                  <a:pt x="f28" y="f22"/>
                </a:lnTo>
                <a:lnTo>
                  <a:pt x="f28" y="f7"/>
                </a:lnTo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5" name="WhatsApp Audio 2020-10-20 at 13.39.51">
            <a:extLst>
              <a:ext uri="{FF2B5EF4-FFF2-40B4-BE49-F238E27FC236}">
                <a16:creationId xmlns:a16="http://schemas.microsoft.com/office/drawing/2014/main" id="{9474D4B5-8FDB-46FF-85C5-9D460D0F9687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4170" y="2861221"/>
            <a:ext cx="609603" cy="6096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D01F9A25-84BE-4956-921D-5E48708EE988}"/>
              </a:ext>
            </a:extLst>
          </p:cNvPr>
          <p:cNvSpPr/>
          <p:nvPr/>
        </p:nvSpPr>
        <p:spPr>
          <a:xfrm>
            <a:off x="3593399" y="6051938"/>
            <a:ext cx="6371356" cy="46166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rId5"/>
              </a:rPr>
              <a:t>https://www.youtube.com/watch?v=cnLd0d73jz4</a:t>
            </a:r>
            <a:endParaRPr lang="it-IT" sz="2400" b="0" i="0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7" name="Immagine 7" descr="Immagine che contiene disegnando, cibo, segnale&#10;&#10;Descrizione generata automaticamente">
            <a:extLst>
              <a:ext uri="{FF2B5EF4-FFF2-40B4-BE49-F238E27FC236}">
                <a16:creationId xmlns:a16="http://schemas.microsoft.com/office/drawing/2014/main" id="{4EBBE966-C0A3-4030-A4F5-290AB39162F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1081" y="1191490"/>
            <a:ext cx="6096003" cy="4572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049391E-360A-4C3A-87B7-4D535AAEEEE5}"/>
              </a:ext>
            </a:extLst>
          </p:cNvPr>
          <p:cNvSpPr txBox="1"/>
          <p:nvPr/>
        </p:nvSpPr>
        <p:spPr>
          <a:xfrm>
            <a:off x="9888559" y="6386864"/>
            <a:ext cx="1950579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FF0000"/>
                </a:solidFill>
                <a:uFillTx/>
                <a:latin typeface="Times New Roman" pitchFamily="18"/>
                <a:cs typeface="Times New Roman" pitchFamily="18"/>
              </a:rPr>
              <a:t>Buon divertimento</a:t>
            </a:r>
          </a:p>
        </p:txBody>
      </p:sp>
      <p:sp>
        <p:nvSpPr>
          <p:cNvPr id="9" name="Smile 8">
            <a:extLst>
              <a:ext uri="{FF2B5EF4-FFF2-40B4-BE49-F238E27FC236}">
                <a16:creationId xmlns:a16="http://schemas.microsoft.com/office/drawing/2014/main" id="{64D3CDC1-A61F-444E-9742-BBF572B8E6B9}"/>
              </a:ext>
            </a:extLst>
          </p:cNvPr>
          <p:cNvSpPr/>
          <p:nvPr/>
        </p:nvSpPr>
        <p:spPr>
          <a:xfrm>
            <a:off x="11811003" y="6386864"/>
            <a:ext cx="304796" cy="337623"/>
          </a:xfrm>
          <a:custGeom>
            <a:avLst>
              <a:gd name="f0" fmla="val 1752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5510"/>
              <a:gd name="f10" fmla="val 17520"/>
              <a:gd name="f11" fmla="*/ 10800 10800 1"/>
              <a:gd name="f12" fmla="+- 0 0 0"/>
              <a:gd name="f13" fmla="+- 0 0 23592960"/>
              <a:gd name="f14" fmla="val 10800"/>
              <a:gd name="f15" fmla="*/ 1165 1165 1"/>
              <a:gd name="f16" fmla="val 1165"/>
              <a:gd name="f17" fmla="val 4870"/>
              <a:gd name="f18" fmla="val 8680"/>
              <a:gd name="f19" fmla="val 12920"/>
              <a:gd name="f20" fmla="val 16730"/>
              <a:gd name="f21" fmla="+- 0 0 180"/>
              <a:gd name="f22" fmla="*/ f4 1 21600"/>
              <a:gd name="f23" fmla="*/ f5 1 21600"/>
              <a:gd name="f24" fmla="pin 15510 f0 17520"/>
              <a:gd name="f25" fmla="*/ 0 f6 1"/>
              <a:gd name="f26" fmla="*/ f12 f1 1"/>
              <a:gd name="f27" fmla="*/ f13 f1 1"/>
              <a:gd name="f28" fmla="*/ f21 f1 1"/>
              <a:gd name="f29" fmla="+- f24 0 15510"/>
              <a:gd name="f30" fmla="*/ 10800 f22 1"/>
              <a:gd name="f31" fmla="*/ f24 f23 1"/>
              <a:gd name="f32" fmla="*/ 3200 f22 1"/>
              <a:gd name="f33" fmla="*/ 18400 f22 1"/>
              <a:gd name="f34" fmla="*/ 18400 f23 1"/>
              <a:gd name="f35" fmla="*/ 3200 f23 1"/>
              <a:gd name="f36" fmla="*/ f25 1 f3"/>
              <a:gd name="f37" fmla="*/ f26 1 f3"/>
              <a:gd name="f38" fmla="*/ f27 1 f3"/>
              <a:gd name="f39" fmla="*/ 3160 f22 1"/>
              <a:gd name="f40" fmla="*/ 3160 f23 1"/>
              <a:gd name="f41" fmla="*/ 18440 f23 1"/>
              <a:gd name="f42" fmla="*/ f28 1 f3"/>
              <a:gd name="f43" fmla="*/ 18440 f22 1"/>
              <a:gd name="f44" fmla="+- 17520 0 f29"/>
              <a:gd name="f45" fmla="+- 15510 f29 0"/>
              <a:gd name="f46" fmla="+- 0 0 f36"/>
              <a:gd name="f47" fmla="+- f37 0 f2"/>
              <a:gd name="f48" fmla="+- f38 0 f2"/>
              <a:gd name="f49" fmla="+- f42 0 f2"/>
              <a:gd name="f50" fmla="*/ f46 f1 1"/>
              <a:gd name="f51" fmla="+- f48 0 f47"/>
              <a:gd name="f52" fmla="*/ f50 1 f6"/>
              <a:gd name="f53" fmla="+- f52 0 f2"/>
              <a:gd name="f54" fmla="cos 1 f53"/>
              <a:gd name="f55" fmla="sin 1 f53"/>
              <a:gd name="f56" fmla="+- 0 0 f54"/>
              <a:gd name="f57" fmla="+- 0 0 f55"/>
              <a:gd name="f58" fmla="*/ 10800 f56 1"/>
              <a:gd name="f59" fmla="*/ 10800 f57 1"/>
              <a:gd name="f60" fmla="*/ 1165 f56 1"/>
              <a:gd name="f61" fmla="*/ 1165 f57 1"/>
              <a:gd name="f62" fmla="*/ f58 f58 1"/>
              <a:gd name="f63" fmla="*/ f59 f59 1"/>
              <a:gd name="f64" fmla="*/ f60 f60 1"/>
              <a:gd name="f65" fmla="*/ f61 f61 1"/>
              <a:gd name="f66" fmla="+- f62 f63 0"/>
              <a:gd name="f67" fmla="+- f64 f65 0"/>
              <a:gd name="f68" fmla="sqrt f66"/>
              <a:gd name="f69" fmla="sqrt f67"/>
              <a:gd name="f70" fmla="*/ f11 1 f68"/>
              <a:gd name="f71" fmla="*/ f15 1 f69"/>
              <a:gd name="f72" fmla="*/ f56 f70 1"/>
              <a:gd name="f73" fmla="*/ f57 f70 1"/>
              <a:gd name="f74" fmla="*/ f56 f71 1"/>
              <a:gd name="f75" fmla="*/ f57 f71 1"/>
              <a:gd name="f76" fmla="+- 10800 0 f72"/>
              <a:gd name="f77" fmla="+- 10800 0 f73"/>
              <a:gd name="f78" fmla="+- 7305 0 f74"/>
              <a:gd name="f79" fmla="+- 7515 0 f75"/>
              <a:gd name="f80" fmla="+- 14295 0 f74"/>
            </a:gdLst>
            <a:ahLst>
              <a:ahXY gdRefY="f0" minY="f9" maxY="f10">
                <a:pos x="f30" y="f31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7">
                <a:pos x="f39" y="f40"/>
              </a:cxn>
              <a:cxn ang="f49">
                <a:pos x="f39" y="f41"/>
              </a:cxn>
              <a:cxn ang="f49">
                <a:pos x="f43" y="f41"/>
              </a:cxn>
              <a:cxn ang="f47">
                <a:pos x="f43" y="f40"/>
              </a:cxn>
            </a:cxnLst>
            <a:rect l="f32" t="f35" r="f33" b="f34"/>
            <a:pathLst>
              <a:path w="21600" h="21600">
                <a:moveTo>
                  <a:pt x="f76" y="f77"/>
                </a:moveTo>
                <a:arcTo wR="f14" hR="f14" stAng="f47" swAng="f51"/>
                <a:close/>
              </a:path>
              <a:path w="21600" h="21600">
                <a:moveTo>
                  <a:pt x="f78" y="f79"/>
                </a:moveTo>
                <a:arcTo wR="f16" hR="f16" stAng="f47" swAng="f51"/>
                <a:close/>
              </a:path>
              <a:path w="21600" h="21600">
                <a:moveTo>
                  <a:pt x="f80" y="f79"/>
                </a:moveTo>
                <a:arcTo wR="f16" hR="f16" stAng="f47" swAng="f51"/>
                <a:close/>
              </a:path>
              <a:path w="21600" h="21600" fill="none">
                <a:moveTo>
                  <a:pt x="f17" y="f44"/>
                </a:moveTo>
                <a:cubicBezTo>
                  <a:pt x="f18" y="f45"/>
                  <a:pt x="f19" y="f45"/>
                  <a:pt x="f20" y="f44"/>
                </a:cubicBezTo>
              </a:path>
            </a:pathLst>
          </a:custGeom>
          <a:solidFill>
            <a:srgbClr val="FF0000"/>
          </a:solidFill>
          <a:ln w="12701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618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61</Words>
  <Application>Microsoft Office PowerPoint</Application>
  <PresentationFormat>Widescreen</PresentationFormat>
  <Paragraphs>12</Paragraphs>
  <Slides>4</Slides>
  <Notes>0</Notes>
  <HiddenSlides>0</HiddenSlides>
  <MMClips>3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Conchita Stringile</dc:creator>
  <cp:lastModifiedBy>Raffaella Castiello</cp:lastModifiedBy>
  <cp:revision>7</cp:revision>
  <dcterms:created xsi:type="dcterms:W3CDTF">2020-10-20T11:10:46Z</dcterms:created>
  <dcterms:modified xsi:type="dcterms:W3CDTF">2020-10-23T15:13:10Z</dcterms:modified>
</cp:coreProperties>
</file>