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7" r:id="rId4"/>
    <p:sldId id="266" r:id="rId5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EC0BBE4-EDDA-4D69-BD08-096E0342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63" y="925716"/>
            <a:ext cx="6856953" cy="513952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4988" y="354420"/>
            <a:ext cx="1559948" cy="571296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0070C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73" y="3084957"/>
            <a:ext cx="2181034" cy="1419931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Sez. </a:t>
            </a:r>
            <a:r>
              <a:rPr lang="it-IT" sz="2800" b="1" dirty="0">
                <a:solidFill>
                  <a:srgbClr val="FF0000"/>
                </a:solidFill>
              </a:rPr>
              <a:t>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Bambini 4 anni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</a:t>
            </a:r>
            <a:r>
              <a:rPr lang="it-IT" sz="1600" dirty="0" err="1">
                <a:solidFill>
                  <a:srgbClr val="002060"/>
                </a:solidFill>
              </a:rPr>
              <a:t>Matrisciano</a:t>
            </a:r>
            <a:r>
              <a:rPr lang="it-IT" sz="16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2653544" y="2869148"/>
            <a:ext cx="4857227" cy="1635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i="1" dirty="0">
                <a:solidFill>
                  <a:srgbClr val="0070C0"/>
                </a:solidFill>
              </a:rPr>
              <a:t>Foglie d’autunno</a:t>
            </a:r>
          </a:p>
          <a:p>
            <a:r>
              <a:rPr lang="it-IT" sz="4800" i="1" dirty="0">
                <a:solidFill>
                  <a:srgbClr val="0070C0"/>
                </a:solidFill>
              </a:rPr>
              <a:t>Magie di colori</a:t>
            </a:r>
          </a:p>
        </p:txBody>
      </p:sp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81" y="255429"/>
            <a:ext cx="8420100" cy="742861"/>
          </a:xfrm>
        </p:spPr>
        <p:txBody>
          <a:bodyPr>
            <a:noAutofit/>
          </a:bodyPr>
          <a:lstStyle/>
          <a:p>
            <a:b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4000" i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Ascolta e memorizza la canzone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194D0D4-F766-4E5C-A3C0-B728D4A3F989}"/>
              </a:ext>
            </a:extLst>
          </p:cNvPr>
          <p:cNvSpPr txBox="1">
            <a:spLocks/>
          </p:cNvSpPr>
          <p:nvPr/>
        </p:nvSpPr>
        <p:spPr>
          <a:xfrm>
            <a:off x="819659" y="2869036"/>
            <a:ext cx="1294984" cy="642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 la Maestra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29F18E1-FFD0-459C-9400-58FB106ACC8F}"/>
              </a:ext>
            </a:extLst>
          </p:cNvPr>
          <p:cNvCxnSpPr>
            <a:cxnSpLocks/>
          </p:cNvCxnSpPr>
          <p:nvPr/>
        </p:nvCxnSpPr>
        <p:spPr>
          <a:xfrm>
            <a:off x="1467151" y="3511208"/>
            <a:ext cx="0" cy="56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WhatsApp Ptt 2020-10-14 at 17.50.39">
            <a:hlinkClick r:id="" action="ppaction://media"/>
            <a:extLst>
              <a:ext uri="{FF2B5EF4-FFF2-40B4-BE49-F238E27FC236}">
                <a16:creationId xmlns:a16="http://schemas.microsoft.com/office/drawing/2014/main" id="{74F7AA79-B8D3-4613-B43B-CAFFE93AE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51" y="4411371"/>
            <a:ext cx="609600" cy="609600"/>
          </a:xfrm>
          <a:prstGeom prst="rect">
            <a:avLst/>
          </a:prstGeom>
          <a:ln w="50800">
            <a:solidFill>
              <a:srgbClr val="00B05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B515414-5F9A-4D5F-BA63-5B6830BFC3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2821" r="2999"/>
          <a:stretch/>
        </p:blipFill>
        <p:spPr>
          <a:xfrm>
            <a:off x="2114643" y="1689419"/>
            <a:ext cx="6482781" cy="45268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09 Foglie D'autunno">
            <a:hlinkClick r:id="" action="ppaction://media"/>
            <a:extLst>
              <a:ext uri="{FF2B5EF4-FFF2-40B4-BE49-F238E27FC236}">
                <a16:creationId xmlns:a16="http://schemas.microsoft.com/office/drawing/2014/main" id="{630E40EF-2043-4DDA-92C1-F278C3A0E6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7231" y="909507"/>
            <a:ext cx="609600" cy="609600"/>
          </a:xfrm>
          <a:prstGeom prst="rect">
            <a:avLst/>
          </a:prstGeom>
          <a:ln w="444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829E303-1237-40DD-948E-82C0627FB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24" y="1015845"/>
            <a:ext cx="4421390" cy="45376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WhatsApp Ptt 2020-10-14 at 17.52.01">
            <a:hlinkClick r:id="" action="ppaction://media"/>
            <a:extLst>
              <a:ext uri="{FF2B5EF4-FFF2-40B4-BE49-F238E27FC236}">
                <a16:creationId xmlns:a16="http://schemas.microsoft.com/office/drawing/2014/main" id="{7F679C5A-8BFD-42AD-B452-2B40F61B3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172" y="1648736"/>
            <a:ext cx="609600" cy="609600"/>
          </a:xfrm>
          <a:prstGeom prst="rect">
            <a:avLst/>
          </a:prstGeom>
          <a:ln w="44450">
            <a:solidFill>
              <a:srgbClr val="92D050"/>
            </a:solidFill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36DF799-8BB7-4794-8B57-A4961838CA6D}"/>
              </a:ext>
            </a:extLst>
          </p:cNvPr>
          <p:cNvSpPr txBox="1">
            <a:spLocks/>
          </p:cNvSpPr>
          <p:nvPr/>
        </p:nvSpPr>
        <p:spPr>
          <a:xfrm>
            <a:off x="1033802" y="1581911"/>
            <a:ext cx="1294984" cy="642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 la Maestra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B62E6FB-4E0A-4954-BA1E-3261110F850C}"/>
              </a:ext>
            </a:extLst>
          </p:cNvPr>
          <p:cNvCxnSpPr>
            <a:cxnSpLocks/>
          </p:cNvCxnSpPr>
          <p:nvPr/>
        </p:nvCxnSpPr>
        <p:spPr>
          <a:xfrm>
            <a:off x="2553749" y="1890829"/>
            <a:ext cx="479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843F5882-D217-4F6C-86CE-3500F44A0584}"/>
              </a:ext>
            </a:extLst>
          </p:cNvPr>
          <p:cNvSpPr/>
          <p:nvPr/>
        </p:nvSpPr>
        <p:spPr>
          <a:xfrm>
            <a:off x="4659563" y="193453"/>
            <a:ext cx="2667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rgbClr val="0070C0"/>
                </a:solidFill>
              </a:rPr>
              <a:t>Un tappeto di foglie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A416E96-7889-47CF-9E47-A77A8AAA78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12264" r="18540" b="12650"/>
          <a:stretch/>
        </p:blipFill>
        <p:spPr>
          <a:xfrm rot="5400000">
            <a:off x="912015" y="2913371"/>
            <a:ext cx="3053189" cy="36188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94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E544658B-FFE6-49AF-B695-41559A16E609}"/>
              </a:ext>
            </a:extLst>
          </p:cNvPr>
          <p:cNvSpPr txBox="1">
            <a:spLocks/>
          </p:cNvSpPr>
          <p:nvPr/>
        </p:nvSpPr>
        <p:spPr>
          <a:xfrm>
            <a:off x="794909" y="307491"/>
            <a:ext cx="1294984" cy="400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Ascolta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CAD102F-D67A-45C7-90E0-2992E45D4986}"/>
              </a:ext>
            </a:extLst>
          </p:cNvPr>
          <p:cNvCxnSpPr>
            <a:cxnSpLocks/>
          </p:cNvCxnSpPr>
          <p:nvPr/>
        </p:nvCxnSpPr>
        <p:spPr>
          <a:xfrm>
            <a:off x="1442401" y="787826"/>
            <a:ext cx="0" cy="580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906CE77C-5896-46A2-903A-EEEF2928AFA1}"/>
              </a:ext>
            </a:extLst>
          </p:cNvPr>
          <p:cNvSpPr/>
          <p:nvPr/>
        </p:nvSpPr>
        <p:spPr>
          <a:xfrm>
            <a:off x="3174149" y="387716"/>
            <a:ext cx="5936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70C0"/>
                </a:solidFill>
              </a:rPr>
              <a:t>Impariamo a disegnare le foglie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FF2E4269-579F-4ED5-A8EA-B4CDB5231F9F}"/>
              </a:ext>
            </a:extLst>
          </p:cNvPr>
          <p:cNvSpPr txBox="1">
            <a:spLocks/>
          </p:cNvSpPr>
          <p:nvPr/>
        </p:nvSpPr>
        <p:spPr>
          <a:xfrm>
            <a:off x="4468398" y="5897627"/>
            <a:ext cx="3164519" cy="440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Buon divertimento </a:t>
            </a:r>
          </a:p>
        </p:txBody>
      </p:sp>
      <p:sp>
        <p:nvSpPr>
          <p:cNvPr id="10" name="Cuore 9">
            <a:extLst>
              <a:ext uri="{FF2B5EF4-FFF2-40B4-BE49-F238E27FC236}">
                <a16:creationId xmlns:a16="http://schemas.microsoft.com/office/drawing/2014/main" id="{F8F631C8-C170-4720-93E2-7C32DF861102}"/>
              </a:ext>
            </a:extLst>
          </p:cNvPr>
          <p:cNvSpPr/>
          <p:nvPr/>
        </p:nvSpPr>
        <p:spPr>
          <a:xfrm>
            <a:off x="7711535" y="5836029"/>
            <a:ext cx="682257" cy="513273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E878A5-1124-470A-A9B4-BCBACF417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285" y="2210031"/>
            <a:ext cx="2360352" cy="32782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0CD0700-025F-441A-A413-4947966F8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978" y="1072326"/>
            <a:ext cx="2204678" cy="30567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6D834E9-4CAA-42B5-8D9B-54EEF789E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8723" y="2463083"/>
            <a:ext cx="2507882" cy="31645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whatsapp-ptt-2020-10-14-at-175400_9fez32Ev">
            <a:hlinkClick r:id="" action="ppaction://media"/>
            <a:extLst>
              <a:ext uri="{FF2B5EF4-FFF2-40B4-BE49-F238E27FC236}">
                <a16:creationId xmlns:a16="http://schemas.microsoft.com/office/drawing/2014/main" id="{BD798C7D-22D1-4A55-B20B-873C1270A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601" y="1714034"/>
            <a:ext cx="609600" cy="609600"/>
          </a:xfrm>
          <a:prstGeom prst="rect">
            <a:avLst/>
          </a:prstGeom>
          <a:ln w="444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632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47</Words>
  <Application>Microsoft Office PowerPoint</Application>
  <PresentationFormat>A4 (21x29,7 cm)</PresentationFormat>
  <Paragraphs>14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«Capoluogo»</vt:lpstr>
      <vt:lpstr> Ascolta e memorizza la canzone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Raffaella Castiello</cp:lastModifiedBy>
  <cp:revision>147</cp:revision>
  <dcterms:created xsi:type="dcterms:W3CDTF">2020-03-26T16:54:43Z</dcterms:created>
  <dcterms:modified xsi:type="dcterms:W3CDTF">2020-10-16T09:00:27Z</dcterms:modified>
</cp:coreProperties>
</file>