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F928-AD91-44AD-B86D-30939C4A9B7A}" type="datetimeFigureOut">
              <a:rPr lang="it-IT" smtClean="0"/>
              <a:pPr/>
              <a:t>16/10/2020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CB8E-0693-4943-AE41-BA24D9E5EF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F928-AD91-44AD-B86D-30939C4A9B7A}" type="datetimeFigureOut">
              <a:rPr lang="it-IT" smtClean="0"/>
              <a:pPr/>
              <a:t>16/10/2020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CB8E-0693-4943-AE41-BA24D9E5EF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F928-AD91-44AD-B86D-30939C4A9B7A}" type="datetimeFigureOut">
              <a:rPr lang="it-IT" smtClean="0"/>
              <a:pPr/>
              <a:t>16/10/2020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CB8E-0693-4943-AE41-BA24D9E5EF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F928-AD91-44AD-B86D-30939C4A9B7A}" type="datetimeFigureOut">
              <a:rPr lang="it-IT" smtClean="0"/>
              <a:pPr/>
              <a:t>16/10/2020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CB8E-0693-4943-AE41-BA24D9E5EF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F928-AD91-44AD-B86D-30939C4A9B7A}" type="datetimeFigureOut">
              <a:rPr lang="it-IT" smtClean="0"/>
              <a:pPr/>
              <a:t>16/10/2020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CB8E-0693-4943-AE41-BA24D9E5EF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F928-AD91-44AD-B86D-30939C4A9B7A}" type="datetimeFigureOut">
              <a:rPr lang="it-IT" smtClean="0"/>
              <a:pPr/>
              <a:t>16/10/2020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CB8E-0693-4943-AE41-BA24D9E5EF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F928-AD91-44AD-B86D-30939C4A9B7A}" type="datetimeFigureOut">
              <a:rPr lang="it-IT" smtClean="0"/>
              <a:pPr/>
              <a:t>16/10/2020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CB8E-0693-4943-AE41-BA24D9E5EF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F928-AD91-44AD-B86D-30939C4A9B7A}" type="datetimeFigureOut">
              <a:rPr lang="it-IT" smtClean="0"/>
              <a:pPr/>
              <a:t>16/10/2020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CB8E-0693-4943-AE41-BA24D9E5EF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F928-AD91-44AD-B86D-30939C4A9B7A}" type="datetimeFigureOut">
              <a:rPr lang="it-IT" smtClean="0"/>
              <a:pPr/>
              <a:t>16/10/2020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CB8E-0693-4943-AE41-BA24D9E5EF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F928-AD91-44AD-B86D-30939C4A9B7A}" type="datetimeFigureOut">
              <a:rPr lang="it-IT" smtClean="0"/>
              <a:pPr/>
              <a:t>16/10/2020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CB8E-0693-4943-AE41-BA24D9E5EF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F928-AD91-44AD-B86D-30939C4A9B7A}" type="datetimeFigureOut">
              <a:rPr lang="it-IT" smtClean="0"/>
              <a:pPr/>
              <a:t>16/10/2020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CB8E-0693-4943-AE41-BA24D9E5EF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FF928-AD91-44AD-B86D-30939C4A9B7A}" type="datetimeFigureOut">
              <a:rPr lang="it-IT" smtClean="0"/>
              <a:pPr/>
              <a:t>16/10/2020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4CB8E-0693-4943-AE41-BA24D9E5EFA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download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285720" y="0"/>
            <a:ext cx="8229600" cy="107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Filastrocca d’autunno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0" y="1142984"/>
            <a:ext cx="9144000" cy="57150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Bambini di 5 anni </a:t>
            </a:r>
            <a:r>
              <a:rPr kumimoji="0" lang="it-IT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Sez.A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Insegnanti: </a:t>
            </a:r>
            <a:r>
              <a:rPr kumimoji="0" lang="it-IT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Oratino</a:t>
            </a: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Teresa - Pedalino Livia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-Campi di esperienza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Discorsi e le parole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cose tempo e natura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-Obiettivi: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Sviluppare le capacità di concentrazione, interesse e ascolto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Imparare ad ascoltare e gestire la propria voce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Essere fiduciosi sulle proprie capacità</a:t>
            </a:r>
          </a:p>
        </p:txBody>
      </p:sp>
      <p:pic>
        <p:nvPicPr>
          <p:cNvPr id="8" name="Segnale acust. registr.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00958" y="2643182"/>
            <a:ext cx="1000132" cy="785818"/>
          </a:xfrm>
          <a:prstGeom prst="rect">
            <a:avLst/>
          </a:prstGeom>
        </p:spPr>
      </p:pic>
      <p:sp>
        <p:nvSpPr>
          <p:cNvPr id="9" name="Freccia a destra 8"/>
          <p:cNvSpPr/>
          <p:nvPr/>
        </p:nvSpPr>
        <p:spPr>
          <a:xfrm>
            <a:off x="6357950" y="2786058"/>
            <a:ext cx="928694" cy="42862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164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6c358af6151591956e0b03e7de2a297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85728"/>
            <a:ext cx="5500726" cy="621510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sentazione standard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standard1</Template>
  <TotalTime>11</TotalTime>
  <Words>54</Words>
  <Application>Microsoft Office PowerPoint</Application>
  <PresentationFormat>Presentazione su schermo (4:3)</PresentationFormat>
  <Paragraphs>11</Paragraphs>
  <Slides>2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Presentazione standard1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oratino teresa</dc:creator>
  <cp:lastModifiedBy>Raffaella Castiello</cp:lastModifiedBy>
  <cp:revision>5</cp:revision>
  <dcterms:created xsi:type="dcterms:W3CDTF">2020-10-14T17:07:50Z</dcterms:created>
  <dcterms:modified xsi:type="dcterms:W3CDTF">2020-10-16T10:00:07Z</dcterms:modified>
</cp:coreProperties>
</file>