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9F0962-F806-4194-B90A-85E8A1CC3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106343-BF6B-4269-9DE9-03CCAC2D0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A19B59-0013-42E5-B0DD-A2568517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8D554E-903B-4C77-9056-ACB0FBD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6D3D63-0D94-49E8-826B-4A687C15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53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D49B8-BF47-465A-B160-5318B409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1C28D3-9031-4C3D-B8A1-B65CF814B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C29B07-7BFA-4B63-B9A0-98C76191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CCC48-706E-4DC3-8BAB-85ED372E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448F24-F38D-4BFE-96EB-F7A6A033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49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F1C302-F205-46B5-AC5D-56E2D2CBF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07D7F6-8ADC-49CF-AFEC-D8A9BE325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E3364-5B3C-4026-AE5F-BAB681B7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C2C733-4D6C-4FC5-9F09-24D003FD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A3CDB-F2B6-42D6-BE03-A4C4E0F0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2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AD6B6-D115-4DD4-8617-95F4DEFE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445F1D-B48D-4C2D-8ABA-39FCD185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2CF2FC-D925-4043-9ED2-60768122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8C603-42A8-46A2-8D6E-2F848B84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50EE26-7DDC-40BE-8C26-FD8395B1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00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3C4404-FAC5-4D0F-A4B3-1CFC4074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85A91A-F124-4EBE-95C8-CDA4575A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1AF171-C056-4DBA-8386-CE752D76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9D1B5-57F7-4C76-980B-32B16F5E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CF827-13BB-4EF5-BFC0-13744866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5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D00CD-3C1A-4E51-A776-D5464F33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FBFBFB-E5D8-4A0B-8AD5-790FB7753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30CD3A-7308-4DBE-9BCD-DAD89B7F3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9B0C55-4CB5-495E-8573-ABAA6038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05EF6E-6C5C-4AC1-883D-8CF90FE1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527C7D-E98C-42D9-8F0F-61C4A702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87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6E5EB-F965-4046-AA37-F482B0FF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2CEAC0-98BC-43C6-936B-A29BFC32A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501C55-F5E0-43BF-AC5E-3E286AB8E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3AD5C2-7238-4D34-947C-65D8697AA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E0B809-8863-4A1D-BFE9-369E1BFCD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76D928-DAD3-48D0-8748-55B0DABA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4E71C1-D1EB-4BC0-B445-2597792E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497B7C-2673-4F73-9CD1-314398C5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98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3FEF2-E9F6-479D-9295-5502C40E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0B537D-C368-4C06-B9A7-1DFC8C27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D4CBEF-B3E1-474C-928F-9B21C806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024017-6FFA-4A0C-8D0C-73F5B3C9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0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17C8BF-5B46-4032-ACCA-A8E3A257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24EB7A-BB37-4FEB-9E09-F57CD792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025821-CB21-4F93-A8A2-FD2DF26E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7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597C1-12D3-414A-8F82-ADF6B7F6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992891-E9E8-473C-B131-578FB2C3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2A2573-3ACE-4AE6-965B-B04E1827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90C96D-AA7D-4B78-A5BD-B09FA4B2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0AD08F-DE30-4373-95D7-06FF6BD2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218C60-D08E-463D-8674-17E86389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98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31801-08C1-469B-8F98-AC8920F6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DB6E6D-2DB2-4F0F-8A96-40D672889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2A23A4-EE7A-41A1-A535-A8A9AA2CA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96CCBD-2AA7-4825-BA9D-2616C2B7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8A2BE7-AE7C-4A9D-AB00-025D0226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15CFC6-ECD6-4521-971B-2051F656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73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897EF9-5C70-4D6D-B5C6-7EB73304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6D168B-E2B7-46C9-A8F1-2049E89F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841D78-FD52-4C00-8789-B223F564A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5A1B-C7AD-43B4-BABD-72FFC23EE26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E8A38-6BDC-42A2-BAA0-CC96B91F3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619CBF-E6B3-4A44-BD11-B2CCCBFEC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2849-45E6-4033-B383-F6C22A63E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21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hyperlink" Target="https://ecobnb.it/blog/2015/11/cambiamenti-climatici/" TargetMode="External"/><Relationship Id="rId2" Type="http://schemas.microsoft.com/office/2007/relationships/media" Target="../media/media1.m4a"/><Relationship Id="rId1" Type="http://schemas.openxmlformats.org/officeDocument/2006/relationships/video" Target="https://www.youtube.com/embed/szHLfLOEcCs?feature=oembed" TargetMode="External"/><Relationship Id="rId6" Type="http://schemas.openxmlformats.org/officeDocument/2006/relationships/hyperlink" Target="https://ecobnb.it/blog/2017/08/cambiamenti-climatici-studio-americano/" TargetMode="Externa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video" Target="https://www.youtube.com/embed/dxVcUsUa5N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AE64D4-1A3D-4CBE-98A6-91547AA9A333}"/>
              </a:ext>
            </a:extLst>
          </p:cNvPr>
          <p:cNvSpPr txBox="1"/>
          <p:nvPr/>
        </p:nvSpPr>
        <p:spPr>
          <a:xfrm>
            <a:off x="1716833" y="0"/>
            <a:ext cx="893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/>
              <a:t>I CAMBIAMENTI CLIMATICI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29B6FB-B188-4B62-891F-E4E684F22AF5}"/>
              </a:ext>
            </a:extLst>
          </p:cNvPr>
          <p:cNvSpPr txBox="1"/>
          <p:nvPr/>
        </p:nvSpPr>
        <p:spPr>
          <a:xfrm>
            <a:off x="139959" y="1390261"/>
            <a:ext cx="5383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Attività  di scienze, tecnologia e musica.</a:t>
            </a:r>
          </a:p>
          <a:p>
            <a:r>
              <a:rPr lang="it-IT" dirty="0"/>
              <a:t>Doc. </a:t>
            </a:r>
            <a:r>
              <a:rPr lang="it-IT"/>
              <a:t>Raffaella </a:t>
            </a:r>
            <a:r>
              <a:rPr lang="it-IT" dirty="0"/>
              <a:t>Vitale</a:t>
            </a:r>
          </a:p>
          <a:p>
            <a:r>
              <a:rPr lang="it-IT" dirty="0"/>
              <a:t>Classe 4 A Rodari.</a:t>
            </a:r>
          </a:p>
        </p:txBody>
      </p:sp>
      <p:pic>
        <p:nvPicPr>
          <p:cNvPr id="1026" name="Picture 2" descr="Cambiamenti climatici, tutte le previsioni che si sono avverate in anticipo">
            <a:extLst>
              <a:ext uri="{FF2B5EF4-FFF2-40B4-BE49-F238E27FC236}">
                <a16:creationId xmlns:a16="http://schemas.microsoft.com/office/drawing/2014/main" id="{D9D1CDF5-2526-470B-B6E2-75780486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1671"/>
            <a:ext cx="5905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0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A0163-7165-4877-8956-ACEAADCC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939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5400" dirty="0"/>
              <a:t>           </a:t>
            </a:r>
            <a:r>
              <a:rPr lang="it-IT" b="1" dirty="0"/>
              <a:t>TECNOLOGIA</a:t>
            </a:r>
            <a:br>
              <a:rPr lang="it-IT" b="1" dirty="0"/>
            </a:br>
            <a:r>
              <a:rPr lang="it-IT" b="1" dirty="0"/>
              <a:t>Lo scioglimento dei ghiacciai</a:t>
            </a:r>
            <a:endParaRPr lang="it-IT" sz="5400" b="1" dirty="0"/>
          </a:p>
        </p:txBody>
      </p:sp>
      <p:pic>
        <p:nvPicPr>
          <p:cNvPr id="4" name="Elementi multimediali online 3" title="Scioglimento dei ghiacciai - Ne sapete qualcosa?">
            <a:hlinkClick r:id="" action="ppaction://media"/>
            <a:extLst>
              <a:ext uri="{FF2B5EF4-FFF2-40B4-BE49-F238E27FC236}">
                <a16:creationId xmlns:a16="http://schemas.microsoft.com/office/drawing/2014/main" id="{607CD3CE-7E1D-417F-8DE3-B61617DA32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36939" y="1395123"/>
            <a:ext cx="6096000" cy="3429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08A842-ACEC-49EA-948C-5A1D2FE5F8D7}"/>
              </a:ext>
            </a:extLst>
          </p:cNvPr>
          <p:cNvSpPr txBox="1"/>
          <p:nvPr/>
        </p:nvSpPr>
        <p:spPr>
          <a:xfrm>
            <a:off x="117445" y="4824123"/>
            <a:ext cx="10997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PT Serif"/>
              </a:rPr>
              <a:t>Quali sono le cause dello scioglimento dei ghiacciai?</a:t>
            </a:r>
          </a:p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PT Serif"/>
              </a:rPr>
              <a:t>Per prima cosa, è importante tu sappia che le cause non sono naturali.</a:t>
            </a:r>
          </a:p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PT Serif"/>
              </a:rPr>
              <a:t>Lo scioglimento dei ghiacci è infatti </a:t>
            </a:r>
            <a:r>
              <a:rPr lang="it-IT" b="1" i="0" u="sng" dirty="0">
                <a:solidFill>
                  <a:srgbClr val="FF0000"/>
                </a:solidFill>
                <a:latin typeface="PT Serif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dovuto all’uomo e al suo comportamento</a:t>
            </a:r>
            <a:r>
              <a:rPr lang="it-IT" b="1" i="0" u="sng" dirty="0">
                <a:solidFill>
                  <a:srgbClr val="FF0000"/>
                </a:solidFill>
                <a:latin typeface="PT Serif"/>
              </a:rPr>
              <a:t>.</a:t>
            </a:r>
          </a:p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PT Serif"/>
              </a:rPr>
              <a:t>I primi effetti si sono incontrati già a partire dall’inizio del XX secolo.</a:t>
            </a:r>
          </a:p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PT Serif"/>
              </a:rPr>
              <a:t>Il fenomeno è poi andato peggiorando e la temperatura della superficie terrestre è ancora in continuo aumento. </a:t>
            </a:r>
            <a:r>
              <a:rPr lang="it-IT" b="0" i="0" dirty="0">
                <a:solidFill>
                  <a:srgbClr val="333333"/>
                </a:solidFill>
                <a:effectLst/>
                <a:latin typeface="PT Serif"/>
              </a:rPr>
              <a:t>l nostro impatto sull’ambiente che ci circonda ha portato nel tempo a severe conseguenze e al cosiddetto </a:t>
            </a:r>
            <a:r>
              <a:rPr lang="it-IT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surriscaldamento globale</a:t>
            </a:r>
            <a:r>
              <a:rPr lang="it-IT" b="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.</a:t>
            </a:r>
            <a:endParaRPr lang="it-IT" b="1" i="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/>
            </a:endParaRP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5699C0F-35C9-4752-A2AC-3F3411E7D4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5061" y="51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6E6B3A-E594-4C1D-96E1-F7E8B216AAD5}"/>
              </a:ext>
            </a:extLst>
          </p:cNvPr>
          <p:cNvSpPr txBox="1"/>
          <p:nvPr/>
        </p:nvSpPr>
        <p:spPr>
          <a:xfrm>
            <a:off x="313149" y="627345"/>
            <a:ext cx="7703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3600" b="1" dirty="0">
                <a:solidFill>
                  <a:srgbClr val="FF0000"/>
                </a:solidFill>
              </a:rPr>
              <a:t>Attività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Materiali: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1 bicchiere o recipiente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carta assorbente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acqua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1 cubetto di ghiaccio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 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Ponete un bicchiere al centro di un foglio di carta assorbente, mettete al suo interno un cubetto di ghiaccio e riempitelo d’acqua fino all’orlo: questo sarà il vostro Polo Nord.  Aspettate quindi che il cubetto si sciolga completamente.</a:t>
            </a:r>
          </a:p>
          <a:p>
            <a:pPr defTabSz="914400"/>
            <a:endParaRPr lang="it-IT" dirty="0">
              <a:solidFill>
                <a:prstClr val="black"/>
              </a:solidFill>
            </a:endParaRP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L’acqua non è fuoriuscita dal bicchiere, ma il suo livello all’interno è addirittura lievemente diminuito. L’acqua che deriva dalla fusione del ghiaccio occupa meno spazio del cubetto e quindi, dopo che quest’ultimo si è sciolto, il livello non sale, ma anzi scende lievemente. 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5BA344D-3269-4F08-8BBF-0A57A66A8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1512" y="109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92CEA-ACF7-4892-A4D0-63738587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819"/>
            <a:ext cx="10515600" cy="916217"/>
          </a:xfrm>
        </p:spPr>
        <p:txBody>
          <a:bodyPr>
            <a:normAutofit/>
          </a:bodyPr>
          <a:lstStyle/>
          <a:p>
            <a:r>
              <a:rPr lang="it-IT" sz="5400" dirty="0"/>
              <a:t>                   SCIENZE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81271F-C9FB-40C3-A0A2-610551EA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956"/>
            <a:ext cx="6900267" cy="58429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3DCEC2-EBB9-45B7-830F-904EC354A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67" y="947957"/>
            <a:ext cx="5621229" cy="77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C69A2D-5CDB-48C5-AFEA-893403119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657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A435AAF-964A-4FF6-8706-C79E6E288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00" y="0"/>
            <a:ext cx="6502287" cy="68580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AE3D00A-CF92-446C-AF32-DB2BB4DE0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4387" y="2528582"/>
            <a:ext cx="609600" cy="6096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309FC85-3CEB-4B66-803F-D6E3F80576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7601" y="1211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C3D56-243B-4834-895E-B6CA6B7C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MUSICA</a:t>
            </a:r>
            <a:br>
              <a:rPr lang="it-IT" dirty="0"/>
            </a:br>
            <a:endParaRPr lang="it-IT" dirty="0"/>
          </a:p>
        </p:txBody>
      </p:sp>
      <p:pic>
        <p:nvPicPr>
          <p:cNvPr id="4" name="Elementi multimediali online 3" title="Sing for the Climate">
            <a:hlinkClick r:id="" action="ppaction://media"/>
            <a:extLst>
              <a:ext uri="{FF2B5EF4-FFF2-40B4-BE49-F238E27FC236}">
                <a16:creationId xmlns:a16="http://schemas.microsoft.com/office/drawing/2014/main" id="{668D8134-74B3-4BC8-8E16-9230D5B8F1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FB0AF11-B530-4486-846F-66EC5FA379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2180" y="341313"/>
            <a:ext cx="609600" cy="609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6C4E9F-5EC7-43EB-9E94-913B788565E0}"/>
              </a:ext>
            </a:extLst>
          </p:cNvPr>
          <p:cNvSpPr txBox="1"/>
          <p:nvPr/>
        </p:nvSpPr>
        <p:spPr>
          <a:xfrm>
            <a:off x="251670" y="5805182"/>
            <a:ext cx="852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lunedì 26 ottobre studia pag.2 e 4 sul tuo sussidiario di scienze. Buon lavoro.</a:t>
            </a:r>
          </a:p>
        </p:txBody>
      </p:sp>
    </p:spTree>
    <p:extLst>
      <p:ext uri="{BB962C8B-B14F-4D97-AF65-F5344CB8AC3E}">
        <p14:creationId xmlns:p14="http://schemas.microsoft.com/office/powerpoint/2010/main" val="16803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246</Words>
  <Application>Microsoft Office PowerPoint</Application>
  <PresentationFormat>Widescreen</PresentationFormat>
  <Paragraphs>23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PT Serif</vt:lpstr>
      <vt:lpstr>Tema di Office</vt:lpstr>
      <vt:lpstr>Presentazione standard di PowerPoint</vt:lpstr>
      <vt:lpstr>           TECNOLOGIA Lo scioglimento dei ghiacciai</vt:lpstr>
      <vt:lpstr>Presentazione standard di PowerPoint</vt:lpstr>
      <vt:lpstr>                   SCIENZE</vt:lpstr>
      <vt:lpstr>Presentazione standard di PowerPoint</vt:lpstr>
      <vt:lpstr>                                 MUSICA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Raffaella</cp:lastModifiedBy>
  <cp:revision>15</cp:revision>
  <dcterms:created xsi:type="dcterms:W3CDTF">2020-10-21T07:12:21Z</dcterms:created>
  <dcterms:modified xsi:type="dcterms:W3CDTF">2020-10-21T12:26:30Z</dcterms:modified>
</cp:coreProperties>
</file>