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sldIdLst>
    <p:sldId id="258" r:id="rId2"/>
    <p:sldId id="261" r:id="rId3"/>
    <p:sldId id="256" r:id="rId4"/>
    <p:sldId id="257" r:id="rId5"/>
    <p:sldId id="260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ennaro" initials="G" lastIdx="2" clrIdx="0">
    <p:extLst>
      <p:ext uri="{19B8F6BF-5375-455C-9EA6-DF929625EA0E}">
        <p15:presenceInfo xmlns:p15="http://schemas.microsoft.com/office/powerpoint/2012/main" userId="Gennar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2AB92-779D-4FB9-B70C-100CC15493FF}" type="datetimeFigureOut">
              <a:rPr lang="it-IT" smtClean="0"/>
              <a:t>31/10/2020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93746-C213-4339-A5C4-3D6F909BDB00}" type="slidenum">
              <a:rPr lang="it-IT" smtClean="0"/>
              <a:t>‹N›</a:t>
            </a:fld>
            <a:endParaRPr lang="it-IT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3325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2AB92-779D-4FB9-B70C-100CC15493FF}" type="datetimeFigureOut">
              <a:rPr lang="it-IT" smtClean="0"/>
              <a:t>31/10/2020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93746-C213-4339-A5C4-3D6F909BDB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9269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2AB92-779D-4FB9-B70C-100CC15493FF}" type="datetimeFigureOut">
              <a:rPr lang="it-IT" smtClean="0"/>
              <a:t>31/10/2020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93746-C213-4339-A5C4-3D6F909BDB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9054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2AB92-779D-4FB9-B70C-100CC15493FF}" type="datetimeFigureOut">
              <a:rPr lang="it-IT" smtClean="0"/>
              <a:t>31/10/2020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93746-C213-4339-A5C4-3D6F909BDB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9012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2AB92-779D-4FB9-B70C-100CC15493FF}" type="datetimeFigureOut">
              <a:rPr lang="it-IT" smtClean="0"/>
              <a:t>31/10/2020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93746-C213-4339-A5C4-3D6F909BDB00}" type="slidenum">
              <a:rPr lang="it-IT" smtClean="0"/>
              <a:t>‹N›</a:t>
            </a:fld>
            <a:endParaRPr lang="it-IT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5604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2AB92-779D-4FB9-B70C-100CC15493FF}" type="datetimeFigureOut">
              <a:rPr lang="it-IT" smtClean="0"/>
              <a:t>31/10/2020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93746-C213-4339-A5C4-3D6F909BDB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1697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2AB92-779D-4FB9-B70C-100CC15493FF}" type="datetimeFigureOut">
              <a:rPr lang="it-IT" smtClean="0"/>
              <a:t>31/10/2020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93746-C213-4339-A5C4-3D6F909BDB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3644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2AB92-779D-4FB9-B70C-100CC15493FF}" type="datetimeFigureOut">
              <a:rPr lang="it-IT" smtClean="0"/>
              <a:t>31/10/2020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93746-C213-4339-A5C4-3D6F909BDB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1214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2AB92-779D-4FB9-B70C-100CC15493FF}" type="datetimeFigureOut">
              <a:rPr lang="it-IT" smtClean="0"/>
              <a:t>31/10/2020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93746-C213-4339-A5C4-3D6F909BDB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3646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B92AB92-779D-4FB9-B70C-100CC15493FF}" type="datetimeFigureOut">
              <a:rPr lang="it-IT" smtClean="0"/>
              <a:t>31/10/2020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C493746-C213-4339-A5C4-3D6F909BDB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6035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2AB92-779D-4FB9-B70C-100CC15493FF}" type="datetimeFigureOut">
              <a:rPr lang="it-IT" smtClean="0"/>
              <a:t>31/10/2020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93746-C213-4339-A5C4-3D6F909BDB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4916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B92AB92-779D-4FB9-B70C-100CC15493FF}" type="datetimeFigureOut">
              <a:rPr lang="it-IT" smtClean="0"/>
              <a:t>31/10/2020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C493746-C213-4339-A5C4-3D6F909BDB00}" type="slidenum">
              <a:rPr lang="it-IT" smtClean="0"/>
              <a:t>‹N›</a:t>
            </a:fld>
            <a:endParaRPr lang="it-IT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6501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jpg"/><Relationship Id="rId5" Type="http://schemas.openxmlformats.org/officeDocument/2006/relationships/hyperlink" Target="https://it.dreamstime.com/fotografia-stock-libera-da-diritti-aeroplano-di-volo-image11747277" TargetMode="Externa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4.pn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4.pn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F6614EA1-9D72-4965-8D06-B87E93482D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461" y="659296"/>
            <a:ext cx="3810000" cy="5539408"/>
          </a:xfrm>
          <a:prstGeom prst="rect">
            <a:avLst/>
          </a:prstGeom>
        </p:spPr>
      </p:pic>
      <p:sp>
        <p:nvSpPr>
          <p:cNvPr id="2" name="Esplosione: 14 punte 1">
            <a:extLst>
              <a:ext uri="{FF2B5EF4-FFF2-40B4-BE49-F238E27FC236}">
                <a16:creationId xmlns:a16="http://schemas.microsoft.com/office/drawing/2014/main" id="{6207E138-7D0B-4DA4-9F7B-7D91A2314719}"/>
              </a:ext>
            </a:extLst>
          </p:cNvPr>
          <p:cNvSpPr/>
          <p:nvPr/>
        </p:nvSpPr>
        <p:spPr>
          <a:xfrm rot="154163">
            <a:off x="5783565" y="631451"/>
            <a:ext cx="5741178" cy="4547574"/>
          </a:xfrm>
          <a:prstGeom prst="irregularSeal2">
            <a:avLst/>
          </a:prstGeom>
          <a:solidFill>
            <a:schemeClr val="accent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MATEMATICA</a:t>
            </a:r>
          </a:p>
          <a:p>
            <a:pPr algn="ctr"/>
            <a:r>
              <a:rPr lang="it-IT" dirty="0"/>
              <a:t>CLASSE </a:t>
            </a:r>
            <a:r>
              <a:rPr lang="it-IT" dirty="0" smtClean="0"/>
              <a:t>V C e VD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28301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>
            <a:extLst>
              <a:ext uri="{FF2B5EF4-FFF2-40B4-BE49-F238E27FC236}">
                <a16:creationId xmlns:a16="http://schemas.microsoft.com/office/drawing/2014/main" id="{FBE8195F-A438-407F-85E2-8A57BD60EA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329364" y="450710"/>
            <a:ext cx="5766636" cy="5440424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5C909B4F-C0C3-4F9F-8335-ECBAECBE5F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919" y="600611"/>
            <a:ext cx="5641718" cy="4245136"/>
          </a:xfrm>
          <a:prstGeom prst="rect">
            <a:avLst/>
          </a:prstGeom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6AF3BD82-B178-4E03-9758-119B557E57EE}"/>
              </a:ext>
            </a:extLst>
          </p:cNvPr>
          <p:cNvSpPr txBox="1"/>
          <p:nvPr/>
        </p:nvSpPr>
        <p:spPr>
          <a:xfrm>
            <a:off x="6355830" y="4991725"/>
            <a:ext cx="5351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6">
                    <a:lumMod val="75000"/>
                  </a:schemeClr>
                </a:solidFill>
              </a:rPr>
              <a:t>A COSA SERVONO PER TE I GRANDI NUMERI?</a:t>
            </a:r>
          </a:p>
        </p:txBody>
      </p:sp>
      <p:pic>
        <p:nvPicPr>
          <p:cNvPr id="2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907882" y="241837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223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6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6529B22A-2AB2-4470-BF73-79F7233518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19159" cy="6086475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DE0DFD1C-A966-4F32-BE8A-5C7AE3FCEDFF}"/>
              </a:ext>
            </a:extLst>
          </p:cNvPr>
          <p:cNvSpPr txBox="1"/>
          <p:nvPr/>
        </p:nvSpPr>
        <p:spPr>
          <a:xfrm>
            <a:off x="7519158" y="771525"/>
            <a:ext cx="407649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highlight>
                  <a:srgbClr val="FFFF00"/>
                </a:highlight>
              </a:rPr>
              <a:t>INSERISCI I SEGIENTI NIMERI IN TABELLA E RISCRIVILI A LETTERA </a:t>
            </a:r>
          </a:p>
          <a:p>
            <a:r>
              <a:rPr lang="it-IT" dirty="0"/>
              <a:t>120005987</a:t>
            </a:r>
          </a:p>
          <a:p>
            <a:r>
              <a:rPr lang="it-IT" dirty="0"/>
              <a:t>985002</a:t>
            </a:r>
          </a:p>
          <a:p>
            <a:r>
              <a:rPr lang="it-IT" dirty="0"/>
              <a:t>789123690110</a:t>
            </a:r>
          </a:p>
          <a:p>
            <a:r>
              <a:rPr lang="it-IT" dirty="0"/>
              <a:t>258369159357</a:t>
            </a:r>
          </a:p>
          <a:p>
            <a:endParaRPr lang="it-IT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DEFBEAEA-EAC0-43C0-A15F-189C6FB9FA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216" y="3276600"/>
            <a:ext cx="4524375" cy="2809875"/>
          </a:xfrm>
          <a:prstGeom prst="rect">
            <a:avLst/>
          </a:prstGeom>
        </p:spPr>
      </p:pic>
      <p:pic>
        <p:nvPicPr>
          <p:cNvPr id="2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866812" y="1787187"/>
            <a:ext cx="1001485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8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8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4F3E36EE-8003-4707-B9FC-73DD53DE7C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29" y="0"/>
            <a:ext cx="6785064" cy="6255026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BF2B4166-AF1E-4AEE-82EE-AC63BEA54E30}"/>
              </a:ext>
            </a:extLst>
          </p:cNvPr>
          <p:cNvSpPr txBox="1"/>
          <p:nvPr/>
        </p:nvSpPr>
        <p:spPr>
          <a:xfrm>
            <a:off x="7407966" y="715617"/>
            <a:ext cx="417443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>
              <a:highlight>
                <a:srgbClr val="FFFF00"/>
              </a:highlight>
            </a:endParaRPr>
          </a:p>
          <a:p>
            <a:r>
              <a:rPr lang="it-IT" dirty="0">
                <a:highlight>
                  <a:srgbClr val="FFFF00"/>
                </a:highlight>
              </a:rPr>
              <a:t>OSSERVA LA TABELLA </a:t>
            </a:r>
          </a:p>
          <a:p>
            <a:r>
              <a:rPr lang="it-IT" dirty="0">
                <a:highlight>
                  <a:srgbClr val="FFFF00"/>
                </a:highlight>
              </a:rPr>
              <a:t>RISCRIVI I NUMERI CHE CONTENGONO</a:t>
            </a:r>
            <a:r>
              <a:rPr lang="it-IT" dirty="0"/>
              <a:t>:</a:t>
            </a:r>
          </a:p>
          <a:p>
            <a:r>
              <a:rPr lang="it-IT" dirty="0"/>
              <a:t>11 cifre</a:t>
            </a:r>
          </a:p>
          <a:p>
            <a:r>
              <a:rPr lang="it-IT" dirty="0"/>
              <a:t>7cifre  e che termina con 9u</a:t>
            </a:r>
          </a:p>
          <a:p>
            <a:r>
              <a:rPr lang="it-IT" dirty="0"/>
              <a:t>Ha solo 3 cifre</a:t>
            </a:r>
          </a:p>
          <a:p>
            <a:r>
              <a:rPr lang="it-IT" dirty="0"/>
              <a:t>Ha 8hk</a:t>
            </a:r>
          </a:p>
          <a:p>
            <a:endParaRPr lang="it-IT" dirty="0"/>
          </a:p>
          <a:p>
            <a:r>
              <a:rPr lang="it-IT" dirty="0"/>
              <a:t>………………………………………</a:t>
            </a:r>
          </a:p>
          <a:p>
            <a:r>
              <a:rPr lang="it-IT" dirty="0"/>
              <a:t>………………………………………</a:t>
            </a:r>
          </a:p>
          <a:p>
            <a:r>
              <a:rPr lang="it-IT" dirty="0"/>
              <a:t>………………………………………</a:t>
            </a:r>
          </a:p>
          <a:p>
            <a:r>
              <a:rPr lang="it-IT" dirty="0"/>
              <a:t>……………………………………...</a:t>
            </a:r>
          </a:p>
          <a:p>
            <a:endParaRPr lang="it-IT" dirty="0"/>
          </a:p>
          <a:p>
            <a:r>
              <a:rPr lang="it-IT" dirty="0"/>
              <a:t>Riscrivi in lettera</a:t>
            </a:r>
          </a:p>
          <a:p>
            <a:r>
              <a:rPr lang="it-IT" dirty="0"/>
              <a:t>……………………………………………………………….</a:t>
            </a:r>
          </a:p>
          <a:p>
            <a:r>
              <a:rPr lang="it-IT" dirty="0"/>
              <a:t>……………………………………………………………….</a:t>
            </a:r>
          </a:p>
          <a:p>
            <a:r>
              <a:rPr lang="it-IT" dirty="0"/>
              <a:t>………………………………………………………………..</a:t>
            </a:r>
          </a:p>
          <a:p>
            <a:r>
              <a:rPr lang="it-IT" dirty="0"/>
              <a:t>………………………………………………………………..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48098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1CD85D17-DBAF-4C2F-A88E-F6D472027C3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7" t="-193" r="3590" b="3865"/>
          <a:stretch/>
        </p:blipFill>
        <p:spPr>
          <a:xfrm>
            <a:off x="556592" y="125895"/>
            <a:ext cx="4757530" cy="6606209"/>
          </a:xfrm>
          <a:prstGeom prst="rect">
            <a:avLst/>
          </a:prstGeom>
        </p:spPr>
      </p:pic>
      <p:sp>
        <p:nvSpPr>
          <p:cNvPr id="2" name="Esplosione: 14 punte 1">
            <a:extLst>
              <a:ext uri="{FF2B5EF4-FFF2-40B4-BE49-F238E27FC236}">
                <a16:creationId xmlns:a16="http://schemas.microsoft.com/office/drawing/2014/main" id="{8A08920A-34F8-4A9D-B7D6-73FCEF337885}"/>
              </a:ext>
            </a:extLst>
          </p:cNvPr>
          <p:cNvSpPr/>
          <p:nvPr/>
        </p:nvSpPr>
        <p:spPr>
          <a:xfrm rot="3405177">
            <a:off x="6715594" y="1124262"/>
            <a:ext cx="3612629" cy="4182256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12308" y="26057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250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3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8442EBFE-E87D-4001-9E4E-4B877B5F29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88" y="477078"/>
            <a:ext cx="5870712" cy="4996070"/>
          </a:xfrm>
          <a:prstGeom prst="rect">
            <a:avLst/>
          </a:prstGeom>
        </p:spPr>
      </p:pic>
      <p:sp>
        <p:nvSpPr>
          <p:cNvPr id="4" name="Esplosione: 14 punte 3">
            <a:extLst>
              <a:ext uri="{FF2B5EF4-FFF2-40B4-BE49-F238E27FC236}">
                <a16:creationId xmlns:a16="http://schemas.microsoft.com/office/drawing/2014/main" id="{DEB28755-07C9-496B-8C5F-729D4A61D497}"/>
              </a:ext>
            </a:extLst>
          </p:cNvPr>
          <p:cNvSpPr/>
          <p:nvPr/>
        </p:nvSpPr>
        <p:spPr>
          <a:xfrm>
            <a:off x="6891130" y="781878"/>
            <a:ext cx="4678018" cy="469127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925339" y="28227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93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Retrospettivo">
  <a:themeElements>
    <a:clrScheme name="Retrospettivo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ttiv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ttiv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58</TotalTime>
  <Words>63</Words>
  <Application>Microsoft Office PowerPoint</Application>
  <PresentationFormat>Widescreen</PresentationFormat>
  <Paragraphs>26</Paragraphs>
  <Slides>6</Slides>
  <Notes>0</Notes>
  <HiddenSlides>0</HiddenSlides>
  <MMClips>4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9" baseType="lpstr">
      <vt:lpstr>Calibri</vt:lpstr>
      <vt:lpstr>Calibri Light</vt:lpstr>
      <vt:lpstr>Retrospettivo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Gennaro</dc:creator>
  <cp:lastModifiedBy>Utente Windows</cp:lastModifiedBy>
  <cp:revision>11</cp:revision>
  <dcterms:created xsi:type="dcterms:W3CDTF">2020-10-29T15:12:26Z</dcterms:created>
  <dcterms:modified xsi:type="dcterms:W3CDTF">2020-10-31T10:28:29Z</dcterms:modified>
</cp:coreProperties>
</file>