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56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0"/>
  </p:normalViewPr>
  <p:slideViewPr>
    <p:cSldViewPr snapToGrid="0" snapToObjects="1" showGuides="1">
      <p:cViewPr varScale="1">
        <p:scale>
          <a:sx n="81" d="100"/>
          <a:sy n="81" d="100"/>
        </p:scale>
        <p:origin x="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832D5F-AEED-6544-8BE8-76400D83C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60A5245-C6A1-B142-9490-11BDBF6A8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6A946A-5651-D24F-A483-36102EAEE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AE42-DA73-CD49-91A5-BBCA6342F6A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8237F0-2EC6-674E-BD4F-29F3EA7F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DD132A-23DC-7344-BB90-D58AFF95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9F13-B406-214E-A544-8A7C13CA66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08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440703-2E6A-EF4C-920D-44D6F089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2FC7B3F-ADA2-164E-A064-ADE4C10BC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117BEE-FCC4-224D-8485-BCA99629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AE42-DA73-CD49-91A5-BBCA6342F6A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BD4AC7-1C3C-D94B-9B10-267F5ED1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D24955-7374-6E4D-89E5-80AC58EA2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9F13-B406-214E-A544-8A7C13CA66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67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39FBB4F-B26A-FE4B-ADF5-692538265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724E170-9728-444F-A44D-456305D76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6C9B33-858A-BF4A-B45A-E0357907D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AE42-DA73-CD49-91A5-BBCA6342F6A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ED7609-51AE-B04E-95B3-931F289E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56B610-7152-AF4D-9BF2-08AC49DA9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9F13-B406-214E-A544-8A7C13CA66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89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9C7766-4100-1C4A-A95D-82FCF7EC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905416-CF1D-A94D-B492-FA81B9C5D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FD7556-571E-734C-9A9B-6ADE9F99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AE42-DA73-CD49-91A5-BBCA6342F6A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77DE4D-143A-AF4D-A70E-D2AEA0A8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04EE2B-8BC0-F145-A92B-3F4419E2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9F13-B406-214E-A544-8A7C13CA66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44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0E08B4-FCC9-574E-9F53-00CF441A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F42AB0-BF9A-5C46-B7B3-A72AEFDF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8F9005-CEEC-B346-AF29-3015BC8D7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AE42-DA73-CD49-91A5-BBCA6342F6A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A40F69-CB66-D94C-9268-9711B29FE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8983A2-B5F7-C743-AA14-1F304E24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9F13-B406-214E-A544-8A7C13CA66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5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372A53-E084-4C45-BA04-D69A5480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2F32AE-D328-4940-8EC2-4E019C41C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41B70AA-ACF4-AF45-B02D-2D65A7996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89217E-45E8-E048-A290-2DEC4985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AE42-DA73-CD49-91A5-BBCA6342F6A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EF93F2-5FBB-7D45-AC38-87AC9147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EBAC17-70A1-184D-BAFC-E0965590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9F13-B406-214E-A544-8A7C13CA66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56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E99135-F153-244C-BE2B-6E86F44B5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AC753E-F78E-524C-9D32-79B970319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37627D0-3514-6749-A75E-33B9AC1DE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C76B336-E49E-2D44-99F4-62D8BD3CD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CA31867-C4B7-004D-80AE-B3D9784009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947306-C06E-9F49-A980-17A8FD70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AE42-DA73-CD49-91A5-BBCA6342F6A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4F8DE56-56F5-4049-98B5-521CE498D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388812E-E8C0-2247-B016-39D45C2F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9F13-B406-214E-A544-8A7C13CA66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24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C9D01F-FB35-E242-AAC3-F616D7EC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96272A4-61FF-B547-B78B-1E5E4A3A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AE42-DA73-CD49-91A5-BBCA6342F6A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B66F466-9DB8-D04A-B481-5525CF5E5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F28E1B4-A7EE-BA43-BB3C-BD1B405C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9F13-B406-214E-A544-8A7C13CA66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27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12EB10B-6EE3-EA44-8295-F4ACD1C7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AE42-DA73-CD49-91A5-BBCA6342F6A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5D69BD-AF99-474C-9DAC-914DAB1C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86B655-A7C2-DF4D-ADC3-61F772CF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9F13-B406-214E-A544-8A7C13CA66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43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A62E7D-7A62-0047-99F0-16BBFE70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1D2467-CD59-0343-9946-54376159C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442301-6634-2648-B25F-DB4983910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748DA8-4188-A740-A79F-39807E8A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AE42-DA73-CD49-91A5-BBCA6342F6A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8377583-202E-9847-9223-CA2D292A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0E4971-8B58-3A4C-8048-F46E6CB8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9F13-B406-214E-A544-8A7C13CA66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46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18A8B1-9267-8A49-A4FF-38531AC7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FBF4388-812A-D847-BBA1-2C4DA099D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A96CD9-DEAF-2B4B-BAAC-245053DB3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75E36B-7665-9046-BCC3-651977AC4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AE42-DA73-CD49-91A5-BBCA6342F6A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C760A0-2BD4-F043-A5D7-390FBFFF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10B894-EAE5-6948-A0BC-7A3E90814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9F13-B406-214E-A544-8A7C13CA66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99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0D55E65-B41F-A541-9484-C8DAF8C5B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233A09-166C-9E49-8374-BCAE3E015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AD63B9-979B-EF42-97B4-6451EA40C9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1AE42-DA73-CD49-91A5-BBCA6342F6A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338365-4A77-CA4C-90C4-38403F7F1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5634C8-1A80-2147-B49D-AE113DBCF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79F13-B406-214E-A544-8A7C13CA66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8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23CFB20D-D099-4E40-B717-E995ACE86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152" y="-2785723"/>
            <a:ext cx="12726304" cy="948424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48E47DB-932A-1140-A61B-D4F87A64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0362" y="570611"/>
            <a:ext cx="12929190" cy="1205057"/>
          </a:xfrm>
        </p:spPr>
        <p:txBody>
          <a:bodyPr>
            <a:normAutofit/>
          </a:bodyPr>
          <a:lstStyle/>
          <a:p>
            <a:pPr algn="ctr"/>
            <a:r>
              <a:rPr lang="it-IT" sz="6600" b="1" dirty="0">
                <a:solidFill>
                  <a:schemeClr val="bg1"/>
                </a:solidFill>
              </a:rPr>
              <a:t>Lo stupore della creazione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3EBC140-206B-9A4A-8112-4FAF26A11198}"/>
              </a:ext>
            </a:extLst>
          </p:cNvPr>
          <p:cNvSpPr txBox="1"/>
          <p:nvPr/>
        </p:nvSpPr>
        <p:spPr>
          <a:xfrm>
            <a:off x="3211033" y="4253023"/>
            <a:ext cx="608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2NotteN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B376382-CB4C-9842-907F-40997A9FDA57}"/>
              </a:ext>
            </a:extLst>
          </p:cNvPr>
          <p:cNvSpPr txBox="1"/>
          <p:nvPr/>
        </p:nvSpPr>
        <p:spPr>
          <a:xfrm>
            <a:off x="141767" y="5918057"/>
            <a:ext cx="5954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Notte Stellata         Vincent Van Gogh</a:t>
            </a:r>
          </a:p>
        </p:txBody>
      </p:sp>
    </p:spTree>
    <p:extLst>
      <p:ext uri="{BB962C8B-B14F-4D97-AF65-F5344CB8AC3E}">
        <p14:creationId xmlns:p14="http://schemas.microsoft.com/office/powerpoint/2010/main" val="3290513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965A56C-ADE4-8947-9D8F-822A7A21F61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4790901-981B-E643-848D-30025CD78B9B}"/>
              </a:ext>
            </a:extLst>
          </p:cNvPr>
          <p:cNvSpPr txBox="1"/>
          <p:nvPr/>
        </p:nvSpPr>
        <p:spPr>
          <a:xfrm>
            <a:off x="471214" y="2101191"/>
            <a:ext cx="110578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Vincent Van Gogh è un artista che, a modo suo, ha cercato di imprimere sulla tela le meraviglie che ci circondano.</a:t>
            </a:r>
          </a:p>
          <a:p>
            <a:pPr algn="ctr"/>
            <a:r>
              <a:rPr lang="it-IT" sz="2800" dirty="0"/>
              <a:t>Quante volte vi è capitato in estate di ammirare il cielo stellato di notte e rimanerne estasiati?</a:t>
            </a:r>
          </a:p>
          <a:p>
            <a:pPr algn="ctr"/>
            <a:r>
              <a:rPr lang="it-IT" sz="2800" dirty="0"/>
              <a:t>Penso proprio tante e come Vincent avrete sicuramente provato lo stesso stupore di fronte a tanta bellezza!</a:t>
            </a:r>
          </a:p>
          <a:p>
            <a:pPr algn="ctr"/>
            <a:r>
              <a:rPr lang="it-IT" sz="2800" dirty="0"/>
              <a:t>Chissà se anche Vincent si è chiesto: «Chi ha creato il mondo?»</a:t>
            </a: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127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4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-481262"/>
            <a:ext cx="10515600" cy="1600200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rgbClr val="FF0000"/>
                </a:solidFill>
              </a:rPr>
              <a:t>LA BELLEZZA DEL CREATO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67" y="885616"/>
            <a:ext cx="4656221" cy="25491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55" y="3610959"/>
            <a:ext cx="2988439" cy="291015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57" y="638300"/>
            <a:ext cx="5066799" cy="337516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32" y="4361011"/>
            <a:ext cx="3950478" cy="216010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39" y="4199280"/>
            <a:ext cx="3446943" cy="1938905"/>
          </a:xfrm>
          <a:prstGeom prst="rect">
            <a:avLst/>
          </a:prstGeom>
        </p:spPr>
      </p:pic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1283" y="638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6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23E80FD0-F7E4-8C44-A039-08727CA5BE6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AB6210-E8B5-994E-9962-7BE66CF0C6D3}"/>
              </a:ext>
            </a:extLst>
          </p:cNvPr>
          <p:cNvSpPr txBox="1"/>
          <p:nvPr/>
        </p:nvSpPr>
        <p:spPr>
          <a:xfrm>
            <a:off x="2211572" y="1020724"/>
            <a:ext cx="72726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Crea un alfabeto della Creazione, scrivendo un elemento o un sentimento per ogni lettera.</a:t>
            </a:r>
          </a:p>
          <a:p>
            <a:pPr algn="ctr"/>
            <a:r>
              <a:rPr lang="it-IT" sz="4400" dirty="0"/>
              <a:t>Buon lavoro! </a:t>
            </a:r>
          </a:p>
        </p:txBody>
      </p:sp>
    </p:spTree>
    <p:extLst>
      <p:ext uri="{BB962C8B-B14F-4D97-AF65-F5344CB8AC3E}">
        <p14:creationId xmlns:p14="http://schemas.microsoft.com/office/powerpoint/2010/main" val="583996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108</Words>
  <Application>Microsoft Office PowerPoint</Application>
  <PresentationFormat>Widescreen</PresentationFormat>
  <Paragraphs>10</Paragraphs>
  <Slides>4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Lo stupore della creazione</vt:lpstr>
      <vt:lpstr>Presentazione standard di PowerPoint</vt:lpstr>
      <vt:lpstr>LA BELLEZZA DEL CREATO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 stupore della creazione</dc:title>
  <dc:creator>Microsoft Office User</dc:creator>
  <cp:lastModifiedBy>Raffaella Castiello</cp:lastModifiedBy>
  <cp:revision>11</cp:revision>
  <dcterms:created xsi:type="dcterms:W3CDTF">2020-10-21T15:43:02Z</dcterms:created>
  <dcterms:modified xsi:type="dcterms:W3CDTF">2020-10-22T14:58:18Z</dcterms:modified>
</cp:coreProperties>
</file>