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mp3" ContentType="audio/mpe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62" r:id="rId4"/>
    <p:sldId id="264" r:id="rId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-57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5E52C4CE-B005-4F4D-B117-9977FFCC0A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xmlns="" id="{6A529843-C8F5-45E1-9796-E915B9BF61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E766D71B-3DD3-4BA9-B3AB-98582AB23B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28C8E-DEE3-4291-ACA0-79F02FEE0D1F}" type="datetimeFigureOut">
              <a:rPr lang="it-IT" smtClean="0"/>
              <a:pPr/>
              <a:t>30/10/2020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53054ABC-6A69-404A-8E1A-117A10BBE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62893C5F-71C1-4735-9372-121BB5375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1DA76-2130-4FEA-957B-4664E974FC4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531708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B0D16FB5-EF90-40FA-9CAB-D743ED520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xmlns="" id="{34953FF4-2FF7-478A-8220-990C9A81AF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EB564A37-E8EC-42D5-86A4-FE13A4BD8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28C8E-DEE3-4291-ACA0-79F02FEE0D1F}" type="datetimeFigureOut">
              <a:rPr lang="it-IT" smtClean="0"/>
              <a:pPr/>
              <a:t>30/10/2020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B7DC8F14-4AF2-4862-ACA5-3B58EFCC7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390F6FB6-349B-4198-98CB-45FB0C635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1DA76-2130-4FEA-957B-4664E974FC4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990708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xmlns="" id="{4E9065BE-80E6-4CB2-A177-56D85543C1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xmlns="" id="{AD4968B2-3345-4A68-B966-5519960069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964FC65A-6912-403D-A614-1D6495A39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28C8E-DEE3-4291-ACA0-79F02FEE0D1F}" type="datetimeFigureOut">
              <a:rPr lang="it-IT" smtClean="0"/>
              <a:pPr/>
              <a:t>30/10/2020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CAFF69A6-DEC6-4032-8621-A08DE8408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B4AAE392-1A85-486D-A412-94B4882AA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1DA76-2130-4FEA-957B-4664E974FC4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86848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2650CD3D-D83D-4D61-A71E-7FC87D33C4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0FD85A11-CE7A-4A37-B676-171882C9CD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2469132F-4748-4333-8776-5319D07F6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28C8E-DEE3-4291-ACA0-79F02FEE0D1F}" type="datetimeFigureOut">
              <a:rPr lang="it-IT" smtClean="0"/>
              <a:pPr/>
              <a:t>30/10/2020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1B023281-B8B2-4AD8-AB5A-F6B124A4E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7504F655-0F64-4D13-A60D-A7394877F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1DA76-2130-4FEA-957B-4664E974FC4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525931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EB170F05-41DB-4F1D-89E4-CFFF1B03E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4671BCE9-5C7A-4DFC-A8D6-9AED5B1E6B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B3EF8D03-B9C9-4120-A3C6-E12496DC66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28C8E-DEE3-4291-ACA0-79F02FEE0D1F}" type="datetimeFigureOut">
              <a:rPr lang="it-IT" smtClean="0"/>
              <a:pPr/>
              <a:t>30/10/2020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862FE26D-616C-4F49-9856-539B87877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C3E3F146-EB85-4302-841A-505853514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1DA76-2130-4FEA-957B-4664E974FC4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870538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283C3A0A-5BC6-43A1-B74D-8028302D6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23B3954A-8277-4AE2-ACD6-46995E5922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62645E4B-6AB9-464B-AFAC-09E35DED91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BA1AD809-F5BE-4EB4-B5AD-CC77EABF2E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28C8E-DEE3-4291-ACA0-79F02FEE0D1F}" type="datetimeFigureOut">
              <a:rPr lang="it-IT" smtClean="0"/>
              <a:pPr/>
              <a:t>30/10/2020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B414EAF4-4B86-4F4E-A64C-9F17A90EE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D2686C80-0CAB-44BE-A90A-E60C21EA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1DA76-2130-4FEA-957B-4664E974FC4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485648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4D68DDA6-6A57-40BF-9173-DDC85B4D1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518C0475-BA6E-4315-94D3-B667DE2151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AC3CCA71-B5BE-48D1-BF42-AF9278251C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xmlns="" id="{4C84012F-33F4-4B73-BD27-8E79ED5C79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xmlns="" id="{BF0A8174-F3A2-4EFA-B831-9558DE62A3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xmlns="" id="{EE775092-4B37-4FC3-8B3E-379635E0F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28C8E-DEE3-4291-ACA0-79F02FEE0D1F}" type="datetimeFigureOut">
              <a:rPr lang="it-IT" smtClean="0"/>
              <a:pPr/>
              <a:t>30/10/2020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xmlns="" id="{F6FC0413-12A3-4A33-AB69-4D59AD174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xmlns="" id="{16D3B890-64A3-4141-A676-A4B069387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1DA76-2130-4FEA-957B-4664E974FC4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964096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AD5495B7-13A3-443B-835B-15889B18F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xmlns="" id="{2CDCF4C0-C86B-4289-B379-076C1A52A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28C8E-DEE3-4291-ACA0-79F02FEE0D1F}" type="datetimeFigureOut">
              <a:rPr lang="it-IT" smtClean="0"/>
              <a:pPr/>
              <a:t>30/10/2020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xmlns="" id="{CCD0D083-06D2-45A0-AE2E-6048DC287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6AC10C4E-B155-41B6-9010-7DD95E447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1DA76-2130-4FEA-957B-4664E974FC4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861323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xmlns="" id="{2860DBC5-D584-4985-9C43-E7FE95D3A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28C8E-DEE3-4291-ACA0-79F02FEE0D1F}" type="datetimeFigureOut">
              <a:rPr lang="it-IT" smtClean="0"/>
              <a:pPr/>
              <a:t>30/10/2020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xmlns="" id="{3B17C434-AE2E-42FB-A175-E6FECF4A4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D57D3D81-D890-43E2-AEBB-0815C888B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1DA76-2130-4FEA-957B-4664E974FC4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503892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CF3069C8-EDD0-4D74-ADC7-931C49F66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F32E829B-A6BB-46E2-9768-F96A16A231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7B6D6208-85AE-47DF-AE9D-BF4CB0261C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9294C9BA-51ED-4A29-BAC9-7F998243F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28C8E-DEE3-4291-ACA0-79F02FEE0D1F}" type="datetimeFigureOut">
              <a:rPr lang="it-IT" smtClean="0"/>
              <a:pPr/>
              <a:t>30/10/2020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DC69386B-D154-42F8-9BAF-3886B6E2D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496E035E-AA75-4DF3-9174-90B117E66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1DA76-2130-4FEA-957B-4664E974FC4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941891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40B5A845-9926-4954-A9E9-8B25A2B25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xmlns="" id="{9ACE0E0A-BF97-48B9-AB64-0A3FE2D648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ECADFF3D-8F14-465B-90BA-B9D4D33C1A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B0EE83EF-9C11-46E7-B13A-7E60BA994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28C8E-DEE3-4291-ACA0-79F02FEE0D1F}" type="datetimeFigureOut">
              <a:rPr lang="it-IT" smtClean="0"/>
              <a:pPr/>
              <a:t>30/10/2020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9856CEDA-BB83-4BFC-8C2E-0978EC39A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08AD9797-7268-4B48-BAC7-E1BE3D5BD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1DA76-2130-4FEA-957B-4664E974FC4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586293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xmlns="" id="{95B6CC4F-7950-4827-8F83-A7FA4450A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CC3EB555-83EF-4F45-8F3F-93D4F847F5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4DF4C6F7-7E2E-4E5B-A1B0-752DC5E396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28C8E-DEE3-4291-ACA0-79F02FEE0D1F}" type="datetimeFigureOut">
              <a:rPr lang="it-IT" smtClean="0"/>
              <a:pPr/>
              <a:t>30/10/2020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3A7D2E41-EFD3-4EA4-B5F9-7CBFE83592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206C743C-FBB2-4F9A-8B3C-3492FE2F7E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01DA76-2130-4FEA-957B-4664E974FC4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328149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iaomaestra.com/search/label/inglese?updated-max=2011-11-29T21:30:00-08:00&amp;max-results=20&amp;start=20&amp;by-date=false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microsoft.com/office/2007/relationships/media" Target="../media/media2.mp3"/><Relationship Id="rId2" Type="http://schemas.openxmlformats.org/officeDocument/2006/relationships/audio" Target="../media/media2.mp3"/><Relationship Id="rId1" Type="http://schemas.openxmlformats.org/officeDocument/2006/relationships/audio" Target="../media/media1.mp3"/><Relationship Id="rId6" Type="http://schemas.openxmlformats.org/officeDocument/2006/relationships/image" Target="../media/image3.png"/><Relationship Id="rId5" Type="http://schemas.microsoft.com/office/2007/relationships/media" Target="../media/media1.mp3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4.jpeg"/><Relationship Id="rId7" Type="http://schemas.openxmlformats.org/officeDocument/2006/relationships/hyperlink" Target="http://www.modaedonna.it/abbigliamento/piccoli-dettagli-di-stile-i-guanti-di-sermoneta-gloves/11801/" TargetMode="Externa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media3.mp3"/><Relationship Id="rId6" Type="http://schemas.openxmlformats.org/officeDocument/2006/relationships/image" Target="../media/image5.jpeg"/><Relationship Id="rId11" Type="http://schemas.openxmlformats.org/officeDocument/2006/relationships/image" Target="../media/image3.png"/><Relationship Id="rId5" Type="http://schemas.openxmlformats.org/officeDocument/2006/relationships/hyperlink" Target="https://it.wikipedia.org/wiki/Sciarpa" TargetMode="External"/><Relationship Id="rId10" Type="http://schemas.microsoft.com/office/2007/relationships/media" Target="../media/media3.mp3"/><Relationship Id="rId9" Type="http://schemas.openxmlformats.org/officeDocument/2006/relationships/hyperlink" Target="http://ferriegomitoli.blogspot.com/2012/02/cappellino-in-tondo-ricetta-base.html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stanza, disegnando&#10;&#10;Descrizione generata automaticamente">
            <a:extLst>
              <a:ext uri="{FF2B5EF4-FFF2-40B4-BE49-F238E27FC236}">
                <a16:creationId xmlns:a16="http://schemas.microsoft.com/office/drawing/2014/main" xmlns="" id="{C7CA9241-4CE1-4229-96C5-4D04F4A093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3070371" y="482163"/>
            <a:ext cx="4598680" cy="4478923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xmlns="" id="{78598B51-D1DC-45A9-AF60-364BBB16F2C8}"/>
              </a:ext>
            </a:extLst>
          </p:cNvPr>
          <p:cNvSpPr txBox="1"/>
          <p:nvPr/>
        </p:nvSpPr>
        <p:spPr>
          <a:xfrm flipH="1">
            <a:off x="1082180" y="5150840"/>
            <a:ext cx="58974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Lavoro di  di inglese : Autunno Halloween</a:t>
            </a:r>
          </a:p>
          <a:p>
            <a:r>
              <a:rPr lang="it-IT" dirty="0"/>
              <a:t>Classe 3^B Plesso Capoluogo</a:t>
            </a:r>
          </a:p>
        </p:txBody>
      </p:sp>
    </p:spTree>
    <p:extLst>
      <p:ext uri="{BB962C8B-B14F-4D97-AF65-F5344CB8AC3E}">
        <p14:creationId xmlns:p14="http://schemas.microsoft.com/office/powerpoint/2010/main" xmlns="" val="25152533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xmlns="" id="{8757C5F3-9F07-49C5-AE94-6A09453B0847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73964" y="683492"/>
            <a:ext cx="6022109" cy="5988774"/>
          </a:xfrm>
          <a:prstGeom prst="rect">
            <a:avLst/>
          </a:prstGeo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xmlns="" id="{C6DDB5E2-5026-4972-BCDC-19AC3378E48D}"/>
              </a:ext>
            </a:extLst>
          </p:cNvPr>
          <p:cNvSpPr/>
          <p:nvPr/>
        </p:nvSpPr>
        <p:spPr>
          <a:xfrm>
            <a:off x="1443114" y="891465"/>
            <a:ext cx="3896051" cy="3401566"/>
          </a:xfrm>
          <a:prstGeom prst="rect">
            <a:avLst/>
          </a:prstGeom>
          <a:solidFill>
            <a:srgbClr val="D731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Visto che tra pochi giorni sarà la festa di halloween e che la  zucca</a:t>
            </a:r>
          </a:p>
          <a:p>
            <a:pPr algn="ctr"/>
            <a:r>
              <a:rPr lang="it-IT" dirty="0"/>
              <a:t>è il simbolo della festa leggi e ricopia sul quaderno di inglese le zucche  con le varie faccine  ascolta l’audio 1  in alto a sinistra e completa page72 del libro SUPER WOW 3 dopo aver ascoltato l’audio 2 completa anche page 73.</a:t>
            </a:r>
          </a:p>
        </p:txBody>
      </p:sp>
      <p:pic>
        <p:nvPicPr>
          <p:cNvPr id="4" name="Super WOW 3 - 78-Traccia 78">
            <a:hlinkClick r:id="" action="ppaction://media"/>
            <a:extLst>
              <a:ext uri="{FF2B5EF4-FFF2-40B4-BE49-F238E27FC236}">
                <a16:creationId xmlns:a16="http://schemas.microsoft.com/office/drawing/2014/main" xmlns="" id="{EE9F8AE6-6F88-4BBE-8620-8552E9F06154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528714" y="1135250"/>
            <a:ext cx="609600" cy="609600"/>
          </a:xfrm>
          <a:prstGeom prst="rect">
            <a:avLst/>
          </a:prstGeom>
        </p:spPr>
      </p:pic>
      <p:pic>
        <p:nvPicPr>
          <p:cNvPr id="5" name="Super WOW 3 - 79-Traccia 79">
            <a:hlinkClick r:id="" action="ppaction://media"/>
            <a:extLst>
              <a:ext uri="{FF2B5EF4-FFF2-40B4-BE49-F238E27FC236}">
                <a16:creationId xmlns:a16="http://schemas.microsoft.com/office/drawing/2014/main" xmlns="" id="{F07017FA-9F96-4A8E-A6F8-BADBAB00DC0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xmlns="" r:embed="rId7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3687971" y="450100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92246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05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275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>
            <a:extLst>
              <a:ext uri="{FF2B5EF4-FFF2-40B4-BE49-F238E27FC236}">
                <a16:creationId xmlns:a16="http://schemas.microsoft.com/office/drawing/2014/main" xmlns="" id="{41A6C2D0-4F6A-4187-9FEE-373A993DA7BD}"/>
              </a:ext>
            </a:extLst>
          </p:cNvPr>
          <p:cNvSpPr txBox="1"/>
          <p:nvPr/>
        </p:nvSpPr>
        <p:spPr>
          <a:xfrm>
            <a:off x="3047301" y="849589"/>
            <a:ext cx="5475914" cy="57557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WORD LIST </a:t>
            </a:r>
            <a:endParaRPr lang="it-IT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Woolly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hat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cappello di lana</a:t>
            </a:r>
            <a:endParaRPr lang="it-IT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Scarf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sciarpa</a:t>
            </a:r>
            <a:endParaRPr lang="it-IT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Sweater                  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maglione</a:t>
            </a:r>
            <a:endParaRPr lang="it-IT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Coat                         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cappotto</a:t>
            </a:r>
            <a:endParaRPr lang="it-IT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Gloves                      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guanti</a:t>
            </a:r>
            <a:endParaRPr lang="it-IT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Blue jeans               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jeans</a:t>
            </a:r>
            <a:endParaRPr lang="it-IT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Shoes                       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scarpe</a:t>
            </a:r>
            <a:endParaRPr lang="it-IT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Boots                        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stivali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it-IT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Ski                              sci</a:t>
            </a:r>
            <a:endParaRPr lang="it-IT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Snow </a:t>
            </a:r>
            <a:r>
              <a:rPr lang="it-IT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suit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tuta da neve</a:t>
            </a:r>
            <a:endParaRPr lang="it-IT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it-IT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Tutte le parole sono utilizzate  per l’abbigliamento di montagna. Ascolta l’audio e completa la page 6 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 libro SUPER WOW 3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it-IT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Immagine 11" descr="Immagine che contiene cappello&#10;&#10;Descrizione generata automaticamente">
            <a:extLst>
              <a:ext uri="{FF2B5EF4-FFF2-40B4-BE49-F238E27FC236}">
                <a16:creationId xmlns:a16="http://schemas.microsoft.com/office/drawing/2014/main" xmlns="" id="{967E60C8-78DC-41D1-8C6E-6C6BAB8B62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8209064" y="3295257"/>
            <a:ext cx="1047750" cy="1609725"/>
          </a:xfrm>
          <a:prstGeom prst="rect">
            <a:avLst/>
          </a:prstGeom>
        </p:spPr>
      </p:pic>
      <p:pic>
        <p:nvPicPr>
          <p:cNvPr id="18" name="Immagine 17" descr="Immagine che contiene abbigliamento, tavolo, sedendo, gruppo&#10;&#10;Descrizione generata automaticamente">
            <a:extLst>
              <a:ext uri="{FF2B5EF4-FFF2-40B4-BE49-F238E27FC236}">
                <a16:creationId xmlns:a16="http://schemas.microsoft.com/office/drawing/2014/main" xmlns="" id="{EA97C6BA-06EA-4325-9E65-38FB16CBA9B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7"/>
              </a:ext>
            </a:extLst>
          </a:blip>
          <a:stretch>
            <a:fillRect/>
          </a:stretch>
        </p:blipFill>
        <p:spPr>
          <a:xfrm>
            <a:off x="605563" y="748929"/>
            <a:ext cx="1798320" cy="1950720"/>
          </a:xfrm>
          <a:prstGeom prst="rect">
            <a:avLst/>
          </a:prstGeom>
        </p:spPr>
      </p:pic>
      <p:pic>
        <p:nvPicPr>
          <p:cNvPr id="21" name="Immagine 20" descr="Immagine che contiene cappello, copricapo, sedendo, blu&#10;&#10;Descrizione generata automaticamente">
            <a:extLst>
              <a:ext uri="{FF2B5EF4-FFF2-40B4-BE49-F238E27FC236}">
                <a16:creationId xmlns:a16="http://schemas.microsoft.com/office/drawing/2014/main" xmlns="" id="{B1E1A7B8-EB73-43E1-9D5B-C6E7FD6E924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9"/>
              </a:ext>
            </a:extLst>
          </a:blip>
          <a:stretch>
            <a:fillRect/>
          </a:stretch>
        </p:blipFill>
        <p:spPr>
          <a:xfrm>
            <a:off x="518892" y="3921070"/>
            <a:ext cx="1507081" cy="1507081"/>
          </a:xfrm>
          <a:prstGeom prst="rect">
            <a:avLst/>
          </a:prstGeom>
        </p:spPr>
      </p:pic>
      <p:sp>
        <p:nvSpPr>
          <p:cNvPr id="23" name="Ovale 22">
            <a:extLst>
              <a:ext uri="{FF2B5EF4-FFF2-40B4-BE49-F238E27FC236}">
                <a16:creationId xmlns:a16="http://schemas.microsoft.com/office/drawing/2014/main" xmlns="" id="{1BCEA82D-027E-4628-B94E-444EE364995C}"/>
              </a:ext>
            </a:extLst>
          </p:cNvPr>
          <p:cNvSpPr/>
          <p:nvPr/>
        </p:nvSpPr>
        <p:spPr>
          <a:xfrm>
            <a:off x="7384942" y="849589"/>
            <a:ext cx="4440265" cy="2149333"/>
          </a:xfrm>
          <a:prstGeom prst="ellipse">
            <a:avLst/>
          </a:prstGeom>
          <a:solidFill>
            <a:srgbClr val="D731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dirty="0"/>
              <a:t>Leggi le parole in inglese e la loro traduzione poi scrivi la lista e fai i disegni sul quaderno di inglese</a:t>
            </a:r>
          </a:p>
        </p:txBody>
      </p:sp>
      <p:pic>
        <p:nvPicPr>
          <p:cNvPr id="2" name="Super WOW 3 - 06-Traccia 6">
            <a:hlinkClick r:id="" action="ppaction://media"/>
            <a:extLst>
              <a:ext uri="{FF2B5EF4-FFF2-40B4-BE49-F238E27FC236}">
                <a16:creationId xmlns:a16="http://schemas.microsoft.com/office/drawing/2014/main" xmlns="" id="{B3726662-C891-4086-BFBA-62BCD61126C6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10"/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146319" y="4633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8278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66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xmlns="" id="{9E82B4BE-465B-4F86-A6B8-C65EF3EAD9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26752" y="643466"/>
            <a:ext cx="3938496" cy="5571067"/>
          </a:xfrm>
          <a:prstGeom prst="rect">
            <a:avLst/>
          </a:prstGeom>
        </p:spPr>
      </p:pic>
      <p:sp>
        <p:nvSpPr>
          <p:cNvPr id="5" name="Rettangolo con angoli arrotondati 4">
            <a:extLst>
              <a:ext uri="{FF2B5EF4-FFF2-40B4-BE49-F238E27FC236}">
                <a16:creationId xmlns:a16="http://schemas.microsoft.com/office/drawing/2014/main" xmlns="" id="{CBB47F8F-0BE6-4682-BAC7-2C8524C67A2C}"/>
              </a:ext>
            </a:extLst>
          </p:cNvPr>
          <p:cNvSpPr/>
          <p:nvPr/>
        </p:nvSpPr>
        <p:spPr>
          <a:xfrm>
            <a:off x="574143" y="1379349"/>
            <a:ext cx="3109993" cy="1146875"/>
          </a:xfrm>
          <a:prstGeom prst="roundRect">
            <a:avLst/>
          </a:prstGeom>
          <a:solidFill>
            <a:srgbClr val="D731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Leggi ricopia sul quaderno di inglese e prova a disegnare seguendo le indicazioni</a:t>
            </a:r>
          </a:p>
        </p:txBody>
      </p:sp>
    </p:spTree>
    <p:extLst>
      <p:ext uri="{BB962C8B-B14F-4D97-AF65-F5344CB8AC3E}">
        <p14:creationId xmlns:p14="http://schemas.microsoft.com/office/powerpoint/2010/main" xmlns="" val="392460364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131</Words>
  <Application>Microsoft Office PowerPoint</Application>
  <PresentationFormat>Personalizzato</PresentationFormat>
  <Paragraphs>19</Paragraphs>
  <Slides>4</Slides>
  <Notes>0</Notes>
  <HiddenSlides>0</HiddenSlides>
  <MMClips>3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5" baseType="lpstr">
      <vt:lpstr>Tema di Office</vt:lpstr>
      <vt:lpstr>Diapositiva 1</vt:lpstr>
      <vt:lpstr>Diapositiva 2</vt:lpstr>
      <vt:lpstr>Diapositiva 3</vt:lpstr>
      <vt:lpstr>Diapositiva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antonietta pirozzi</dc:creator>
  <cp:lastModifiedBy>Administrator</cp:lastModifiedBy>
  <cp:revision>4</cp:revision>
  <dcterms:created xsi:type="dcterms:W3CDTF">2020-10-27T19:14:51Z</dcterms:created>
  <dcterms:modified xsi:type="dcterms:W3CDTF">2020-10-30T12:28:08Z</dcterms:modified>
</cp:coreProperties>
</file>