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2" r:id="rId5"/>
    <p:sldId id="263" r:id="rId6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>
        <p:guide orient="horz" pos="15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DA74415-01C7-4985-8684-B812D8018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6F0EA8-3C79-4125-A5EA-5DCCDFB289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044D-8D3D-48D9-B786-1BDC5BE1EF0F}" type="datetime1">
              <a:rPr lang="it-IT" smtClean="0"/>
              <a:t>23/10/2020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1E2873-7F2C-4B5B-997C-8C990B52D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2510D-63B1-42DF-9B97-ECB5FE201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EF16-FBBD-4612-942C-8D3D5E06A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23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AEE539-9552-46DD-8188-0664F0D48EA7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51351B-2C5D-457B-ABE5-B64DBC7BD41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È possibile apportare modifiche per riflettere le regole specifiche dell'istituto di istruzione.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51351B-2C5D-457B-ABE5-B64DBC7BD41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51351B-2C5D-457B-ABE5-B64DBC7BD41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14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*Adattare questa terminologia a quella usata dal proprio istituto di istruzione.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51351B-2C5D-457B-ABE5-B64DBC7BD41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4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51351B-2C5D-457B-ABE5-B64DBC7BD41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7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F4A1D9-D98D-4ACD-991F-BA4B787FE51D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E44CAE-47C1-4C6F-98D2-13D1CCBF7255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86DFA740-5D3C-4811-9B7C-B68295DB6329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5FE41-48BC-412F-8649-428DFDEDC681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61BB0C5-12FF-4883-98D0-C118482A4D1E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0589B-C2FA-4A82-9247-1A87413372D1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086D3-57D2-4A86-853F-A93A1D7A2347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EDEA2-B493-4FED-A429-CD1977CD0927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B517C9-221F-4167-BCDB-F4C965871010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 rtl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10116C-3BC7-4293-A7FC-9AF3E85AAFEB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 rtl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C89227-5D64-4924-89D7-800F452FE195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EE3FDD8C-8DA1-4D76-8DD8-50C0298368A0}" type="datetime1">
              <a:rPr lang="it-IT" noProof="0" smtClean="0"/>
              <a:t>23/10/2020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830986" y="2315364"/>
            <a:ext cx="10643043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rtl="0"/>
            <a:r>
              <a:rPr lang="it-IT" sz="80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L</a:t>
            </a:r>
            <a:r>
              <a:rPr lang="it" sz="80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’Alfabeto dell’AMICIZIA</a:t>
            </a:r>
            <a:endParaRPr lang="it" sz="8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BFBD7B-20BF-492F-94E1-FD056CCA0FA2}"/>
              </a:ext>
            </a:extLst>
          </p:cNvPr>
          <p:cNvSpPr txBox="1"/>
          <p:nvPr/>
        </p:nvSpPr>
        <p:spPr>
          <a:xfrm>
            <a:off x="7818782" y="4731026"/>
            <a:ext cx="300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II A e B – Plesso RODARI</a:t>
            </a:r>
          </a:p>
          <a:p>
            <a:r>
              <a:rPr lang="it-IT" dirty="0"/>
              <a:t>Ambito linguistico</a:t>
            </a:r>
          </a:p>
          <a:p>
            <a:r>
              <a:rPr lang="it-IT" dirty="0"/>
              <a:t>Attività inclusiva</a:t>
            </a:r>
          </a:p>
          <a:p>
            <a:r>
              <a:rPr lang="it-IT" dirty="0" err="1"/>
              <a:t>Ins</a:t>
            </a:r>
            <a:r>
              <a:rPr lang="it-IT" dirty="0"/>
              <a:t>. Del Vecchio- D’Avanzo</a:t>
            </a:r>
          </a:p>
        </p:txBody>
      </p:sp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283463" y="502920"/>
            <a:ext cx="8283930" cy="89963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sz="6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it" sz="6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iflettiamo insieme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1922285" y="2038355"/>
            <a:ext cx="8283930" cy="31700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0"/>
            <a:r>
              <a:rPr lang="it-IT" sz="10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L</a:t>
            </a:r>
            <a:r>
              <a:rPr lang="it" sz="10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’amicizia per me è….</a:t>
            </a:r>
          </a:p>
        </p:txBody>
      </p:sp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CF0B9-4A10-40C0-8F66-0E58A3970A68}"/>
              </a:ext>
            </a:extLst>
          </p:cNvPr>
          <p:cNvSpPr txBox="1">
            <a:spLocks/>
          </p:cNvSpPr>
          <p:nvPr/>
        </p:nvSpPr>
        <p:spPr>
          <a:xfrm>
            <a:off x="285749" y="502920"/>
            <a:ext cx="8159511" cy="99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it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ascoltiamo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72A645-D35D-4341-8477-C57E8829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086" b="7333"/>
          <a:stretch/>
        </p:blipFill>
        <p:spPr>
          <a:xfrm>
            <a:off x="1419225" y="1307571"/>
            <a:ext cx="8771697" cy="4942734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D790422-B9C3-4C86-8409-0A1D48A5F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0460" y="697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283463" y="502920"/>
            <a:ext cx="10164403" cy="89963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t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ompito: Scrivi  il tuo alfabeto dell’amicizia sul quaderno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1417982" y="2025527"/>
            <a:ext cx="7964557" cy="26161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0"/>
            <a:r>
              <a:rPr lang="it" sz="36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A di Amicizia</a:t>
            </a:r>
          </a:p>
          <a:p>
            <a:pPr algn="ctr" rtl="0"/>
            <a:r>
              <a:rPr lang="it-IT" sz="36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</a:t>
            </a:r>
            <a:r>
              <a:rPr lang="it" sz="36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di bacio</a:t>
            </a:r>
          </a:p>
          <a:p>
            <a:pPr algn="ctr" rtl="0"/>
            <a:r>
              <a:rPr lang="it-IT" sz="36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</a:t>
            </a:r>
            <a:r>
              <a:rPr lang="it" sz="36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di cuore</a:t>
            </a:r>
          </a:p>
          <a:p>
            <a:pPr algn="ctr" rtl="0"/>
            <a:r>
              <a:rPr lang="it-IT" sz="36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D</a:t>
            </a:r>
            <a:r>
              <a:rPr lang="it" sz="36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di dono…</a:t>
            </a:r>
          </a:p>
          <a:p>
            <a:pPr algn="ctr" rtl="0"/>
            <a:r>
              <a:rPr lang="it-IT" sz="2000" dirty="0">
                <a:ln w="0"/>
                <a:solidFill>
                  <a:schemeClr val="bg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</a:t>
            </a:r>
            <a:r>
              <a:rPr lang="it" sz="2000" dirty="0">
                <a:ln w="0"/>
                <a:solidFill>
                  <a:schemeClr val="bg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ontinua tu, usando parole DOLCI, fino alla Z</a:t>
            </a:r>
            <a:endParaRPr lang="it" sz="2000" b="0" cap="none" spc="0" dirty="0">
              <a:ln w="0"/>
              <a:solidFill>
                <a:schemeClr val="bg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3CC31A3-5093-4C01-BF25-71B9F039B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1079" y="1385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25F23C-10AA-44DC-ACA8-88E8D4D94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0" y="728869"/>
            <a:ext cx="1819060" cy="23958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C4D6F1-3CB6-4836-8124-25C5807A0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55" y="707590"/>
            <a:ext cx="1820190" cy="24384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B0B670-D2A3-4A5F-941B-B6F244244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051" y="728869"/>
            <a:ext cx="1745897" cy="24384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DC1F2B-EBFC-4D16-AD3A-B5C7AEA25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054" y="753976"/>
            <a:ext cx="1727920" cy="24132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4CD9148-8884-49B8-B1BB-9E2593600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953" y="753976"/>
            <a:ext cx="1727920" cy="241329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4DE5F7A-F945-4E50-AAD3-FC3C2B51E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1823" y="3429000"/>
            <a:ext cx="1967125" cy="274738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FF3C9F-1F95-431F-A63C-47560658E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5490" y="3508900"/>
            <a:ext cx="1858109" cy="25951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FC9567A-C08D-41B1-9565-E1E0325FC8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8156" y="3429000"/>
            <a:ext cx="1967125" cy="274738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0E7344-2B13-4DED-8DD4-74BF25FC76D2}"/>
              </a:ext>
            </a:extLst>
          </p:cNvPr>
          <p:cNvSpPr txBox="1"/>
          <p:nvPr/>
        </p:nvSpPr>
        <p:spPr>
          <a:xfrm>
            <a:off x="331304" y="172278"/>
            <a:ext cx="1108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Facciamo un gioco: riproduci su un foglio o cartoncino queste carte e gioca con un familiare. Le regole o il gioco decidilo tu</a:t>
            </a:r>
          </a:p>
        </p:txBody>
      </p:sp>
      <p:pic>
        <p:nvPicPr>
          <p:cNvPr id="1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BDAECF1-0BCC-4E6A-AB78-C1ACBB437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77273" y="4497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 righe/colonne alternate evidenziate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332_TF11977135" id="{EB88947F-1128-4B93-8B82-AC4E3D3A97DA}" vid="{48B20C70-BFB0-4BFC-B3F1-92F1ADB5A8B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delle regole del parco giochi</Template>
  <TotalTime>65</TotalTime>
  <Words>118</Words>
  <Application>Microsoft Office PowerPoint</Application>
  <PresentationFormat>Widescreen</PresentationFormat>
  <Paragraphs>21</Paragraphs>
  <Slides>5</Slides>
  <Notes>4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Corbel</vt:lpstr>
      <vt:lpstr>Franklin Gothic Medium</vt:lpstr>
      <vt:lpstr>Segoe UI</vt:lpstr>
      <vt:lpstr>Wingdings</vt:lpstr>
      <vt:lpstr>A righe/colonne alternate evidenziate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</dc:creator>
  <cp:lastModifiedBy>Raffaella Castiello</cp:lastModifiedBy>
  <cp:revision>8</cp:revision>
  <dcterms:created xsi:type="dcterms:W3CDTF">2020-10-21T11:38:27Z</dcterms:created>
  <dcterms:modified xsi:type="dcterms:W3CDTF">2020-10-23T17:15:35Z</dcterms:modified>
</cp:coreProperties>
</file>