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B7B7"/>
    <a:srgbClr val="82AEBE"/>
    <a:srgbClr val="61942C"/>
    <a:srgbClr val="9ACD61"/>
    <a:srgbClr val="425671"/>
    <a:srgbClr val="22C9BF"/>
    <a:srgbClr val="002060"/>
    <a:srgbClr val="0020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 autoAdjust="0"/>
  </p:normalViewPr>
  <p:slideViewPr>
    <p:cSldViewPr snapToGrid="0">
      <p:cViewPr varScale="1">
        <p:scale>
          <a:sx n="71" d="100"/>
          <a:sy n="71" d="100"/>
        </p:scale>
        <p:origin x="57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198" cy="7619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1" smtClean="0"/>
              <a:t>Click to edit Master subtitle style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C3B8B-69F5-4E01-B5D8-0AAAE64B653B}" type="datetimeFigureOut">
              <a:rPr lang="en-US"/>
              <a:pPr>
                <a:defRPr/>
              </a:pPr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E0909-0994-466B-93FD-DC1DCB2E670A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49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3B66A7-FB57-4BF5-AC73-6266FA5E3014}" type="datetimeFigureOut">
              <a:rPr lang="en-US"/>
              <a:pPr>
                <a:defRPr/>
              </a:pPr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E9C66-44A6-4883-BBE5-1386806D5B9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786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AA59B-E9C5-4750-AB7B-2CF70BC5EACB}" type="datetimeFigureOut">
              <a:rPr lang="en-US"/>
              <a:pPr>
                <a:defRPr/>
              </a:pPr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D6B57D-6E3F-462B-B58F-9CE6384A4F9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215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1AEB0-8CAC-474C-94A1-4A01F3E1CF6F}" type="datetimeFigureOut">
              <a:rPr lang="en-US"/>
              <a:pPr>
                <a:defRPr/>
              </a:pPr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D0BBA-6E0A-4B1C-8F6F-74A042CF13C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789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DD1B7-328E-461B-A923-0240EA32CA56}" type="datetimeFigureOut">
              <a:rPr lang="en-US"/>
              <a:pPr>
                <a:defRPr/>
              </a:pPr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8DDD4-8154-4822-9F6C-3CCA0176CC5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559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2264D-CAEA-4633-839C-169766074747}" type="datetimeFigureOut">
              <a:rPr lang="en-US"/>
              <a:pPr>
                <a:defRPr/>
              </a:pPr>
              <a:t>10/29/2020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D2274-C371-4F3B-A482-2D04AF943A1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450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A341A-85F4-4D72-A4BD-88FB89F130E7}" type="datetimeFigureOut">
              <a:rPr lang="en-US"/>
              <a:pPr>
                <a:defRPr/>
              </a:pPr>
              <a:t>10/29/2020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F9E9C8-53E5-4F15-B03E-4A9B273AA03A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301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9F8D6-4007-458F-89DA-43B7AD5B195E}" type="datetimeFigureOut">
              <a:rPr lang="en-US"/>
              <a:pPr>
                <a:defRPr/>
              </a:pPr>
              <a:t>10/29/2020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0D503-54B9-4580-9D0C-74AFBCFEC22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722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5EFE3-E8BC-46C1-AF41-E93617B22160}" type="datetimeFigureOut">
              <a:rPr lang="en-US"/>
              <a:pPr>
                <a:defRPr/>
              </a:pPr>
              <a:t>10/29/2020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19903-967F-4D89-91E6-14A4777A959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805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FA1DF-5A3E-4BBC-B324-679FF32C52E8}" type="datetimeFigureOut">
              <a:rPr lang="en-US"/>
              <a:pPr>
                <a:defRPr/>
              </a:pPr>
              <a:t>10/29/2020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1F7EB-FE13-49F5-B887-B5DC758FC62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669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8D298-E4F6-4831-8220-A687AF650BA6}" type="datetimeFigureOut">
              <a:rPr lang="en-US"/>
              <a:pPr>
                <a:defRPr/>
              </a:pPr>
              <a:t>10/29/2020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7D52F-8FFB-4518-ABAF-C09CB4ADE1F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538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defRPr sz="1200" noProof="1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312382D-0A98-4492-86C2-D659B96A2176}" type="datetimeFigureOut">
              <a:rPr lang="en-US"/>
              <a:pPr>
                <a:defRPr/>
              </a:pPr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defRPr sz="12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defRPr sz="1200" noProof="1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8FC82E4-71AC-4FA6-9D61-3FC4FE1FA36A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2235200"/>
            <a:ext cx="9191625" cy="444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-305117"/>
            <a:ext cx="9144000" cy="2387600"/>
          </a:xfr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  <a:softEdge rad="12700"/>
          </a:effectLst>
          <a:scene3d>
            <a:camera prst="orthographicFront"/>
            <a:lightRig rig="twoPt" dir="t">
              <a:rot lat="0" lon="0" rev="0"/>
            </a:lightRig>
          </a:scene3d>
          <a:sp3d prstMaterial="metal"/>
          <a:extLst/>
        </p:spPr>
        <p:txBody>
          <a:bodyPr/>
          <a:lstStyle/>
          <a:p>
            <a:pPr eaLnBrk="1" fontAlgn="auto" hangingPunct="1">
              <a:defRPr/>
            </a:pPr>
            <a:r>
              <a:rPr lang="it-IT" altLang="en-US" sz="4800" noProof="1">
                <a:solidFill>
                  <a:srgbClr val="E91665"/>
                </a:solidFill>
                <a:effectLst>
                  <a:outerShdw blurRad="241300" dist="50800" dir="5400000" algn="ctr" rotWithShape="0">
                    <a:srgbClr val="000000">
                      <a:alpha val="43000"/>
                    </a:srgbClr>
                  </a:outerShdw>
                </a:effectLst>
                <a:latin typeface="Showcard Gothic" panose="04020904020102020604" charset="0"/>
                <a:cs typeface="Showcard Gothic" panose="04020904020102020604" charset="0"/>
              </a:rPr>
              <a:t>IL CERCHIO </a:t>
            </a:r>
            <a:r>
              <a:rPr lang="it-IT" altLang="en-US" sz="4800" noProof="1" smtClean="0">
                <a:solidFill>
                  <a:srgbClr val="E91665"/>
                </a:solidFill>
                <a:effectLst>
                  <a:outerShdw blurRad="241300" dist="50800" dir="5400000" algn="ctr" rotWithShape="0">
                    <a:srgbClr val="000000">
                      <a:alpha val="43000"/>
                    </a:srgbClr>
                  </a:outerShdw>
                </a:effectLst>
                <a:latin typeface="Showcard Gothic" panose="04020904020102020604" charset="0"/>
                <a:cs typeface="Showcard Gothic" panose="04020904020102020604" charset="0"/>
              </a:rPr>
              <a:t>DELL’amicizia</a:t>
            </a:r>
            <a:r>
              <a:rPr lang="it-IT" altLang="en-US" sz="4800" dirty="0">
                <a:solidFill>
                  <a:srgbClr val="E91665"/>
                </a:solidFill>
                <a:effectLst>
                  <a:outerShdw blurRad="241300" dist="50800" dir="5400000" algn="ctr" rotWithShape="0">
                    <a:srgbClr val="000000">
                      <a:alpha val="43000"/>
                    </a:srgbClr>
                  </a:outerShdw>
                </a:effectLst>
                <a:latin typeface="Showcard Gothic" panose="04020904020102020604" charset="0"/>
                <a:cs typeface="Showcard Gothic" panose="04020904020102020604" charset="0"/>
              </a:rPr>
              <a:t/>
            </a:r>
            <a:br>
              <a:rPr lang="it-IT" altLang="en-US" sz="4800" dirty="0">
                <a:solidFill>
                  <a:srgbClr val="E91665"/>
                </a:solidFill>
                <a:effectLst>
                  <a:outerShdw blurRad="241300" dist="50800" dir="5400000" algn="ctr" rotWithShape="0">
                    <a:srgbClr val="000000">
                      <a:alpha val="43000"/>
                    </a:srgbClr>
                  </a:outerShdw>
                </a:effectLst>
                <a:latin typeface="Showcard Gothic" panose="04020904020102020604" charset="0"/>
                <a:cs typeface="Showcard Gothic" panose="04020904020102020604" charset="0"/>
              </a:rPr>
            </a:br>
            <a:r>
              <a:rPr lang="it-IT" altLang="en-US" sz="4800" noProof="1">
                <a:solidFill>
                  <a:srgbClr val="E91665"/>
                </a:solidFill>
                <a:effectLst>
                  <a:outerShdw blurRad="241300" dist="50800" dir="5400000" algn="ctr" rotWithShape="0">
                    <a:srgbClr val="000000">
                      <a:alpha val="43000"/>
                    </a:srgbClr>
                  </a:outerShdw>
                </a:effectLst>
                <a:latin typeface="Showcard Gothic" panose="04020904020102020604" charset="0"/>
                <a:cs typeface="Showcard Gothic" panose="04020904020102020604" charset="0"/>
              </a:rPr>
              <a:t> E DELLA GIOIA</a:t>
            </a:r>
          </a:p>
        </p:txBody>
      </p:sp>
      <p:pic>
        <p:nvPicPr>
          <p:cNvPr id="7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9269" y="1223682"/>
            <a:ext cx="621553" cy="6215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6"/>
          <p:cNvSpPr txBox="1">
            <a:spLocks noChangeArrowheads="1"/>
          </p:cNvSpPr>
          <p:nvPr/>
        </p:nvSpPr>
        <p:spPr bwMode="auto">
          <a:xfrm>
            <a:off x="341313" y="4464050"/>
            <a:ext cx="11591925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en-US" sz="3200" b="1" i="1">
                <a:solidFill>
                  <a:srgbClr val="425671"/>
                </a:solidFill>
              </a:rPr>
              <a:t>Il contadino disse al </a:t>
            </a:r>
            <a:r>
              <a:rPr lang="it-IT" altLang="en-US" sz="3300" b="1" i="1">
                <a:solidFill>
                  <a:srgbClr val="C00000"/>
                </a:solidFill>
              </a:rPr>
              <a:t>frate portinaio:</a:t>
            </a:r>
            <a:endParaRPr lang="it-IT" altLang="en-US" sz="3300" b="1" i="1">
              <a:solidFill>
                <a:srgbClr val="425671"/>
              </a:solidFill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en-US" sz="3200" b="1" i="1">
                <a:solidFill>
                  <a:srgbClr val="425671"/>
                </a:solidFill>
              </a:rPr>
              <a:t>“ voglio regalarti questo grappolo d'uva che è il più bello della mia vigna, perchè mi hai sempre trattato con </a:t>
            </a:r>
            <a:r>
              <a:rPr lang="it-IT" altLang="en-US" sz="3200" b="1" i="1">
                <a:solidFill>
                  <a:srgbClr val="C00000"/>
                </a:solidFill>
              </a:rPr>
              <a:t>amicizia</a:t>
            </a:r>
            <a:r>
              <a:rPr lang="it-IT" altLang="en-US" sz="3200" b="1" i="1">
                <a:solidFill>
                  <a:srgbClr val="425671"/>
                </a:solidFill>
              </a:rPr>
              <a:t>. Voglio che questo grappolo d'uva ti dia un pò di </a:t>
            </a:r>
            <a:r>
              <a:rPr lang="it-IT" altLang="en-US" sz="3200" b="1" i="1">
                <a:solidFill>
                  <a:srgbClr val="C00000"/>
                </a:solidFill>
              </a:rPr>
              <a:t>gioia</a:t>
            </a:r>
            <a:r>
              <a:rPr lang="it-IT" altLang="en-US" sz="3200" b="1" i="1">
                <a:solidFill>
                  <a:srgbClr val="425671"/>
                </a:solidFill>
              </a:rPr>
              <a:t>”.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rcRect l="20418" t="11467" r="20531" b="18812"/>
          <a:stretch>
            <a:fillRect/>
          </a:stretch>
        </p:blipFill>
        <p:spPr>
          <a:xfrm rot="21060000" flipH="1">
            <a:off x="5562600" y="1511935"/>
            <a:ext cx="1992630" cy="255587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076" name="Text Box 8"/>
          <p:cNvSpPr txBox="1">
            <a:spLocks noChangeArrowheads="1"/>
          </p:cNvSpPr>
          <p:nvPr/>
        </p:nvSpPr>
        <p:spPr bwMode="auto">
          <a:xfrm>
            <a:off x="341313" y="561975"/>
            <a:ext cx="5824537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en-US" sz="3200" b="1" i="1">
                <a:solidFill>
                  <a:srgbClr val="425671"/>
                </a:solidFill>
              </a:rPr>
              <a:t>Un giorno un contadino si recò in un convento con un magnifico grappolo d'uva in mano.</a:t>
            </a:r>
            <a:r>
              <a:rPr lang="it-IT" altLang="en-US" sz="3200">
                <a:solidFill>
                  <a:srgbClr val="B56A58"/>
                </a:solidFill>
              </a:rPr>
              <a:t>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rcRect t="5229"/>
          <a:stretch>
            <a:fillRect/>
          </a:stretch>
        </p:blipFill>
        <p:spPr>
          <a:xfrm>
            <a:off x="6776720" y="595630"/>
            <a:ext cx="4938395" cy="256667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rcRect r="3465" b="14769"/>
          <a:stretch>
            <a:fillRect/>
          </a:stretch>
        </p:blipFill>
        <p:spPr>
          <a:xfrm>
            <a:off x="1083310" y="2360295"/>
            <a:ext cx="3041015" cy="183451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44838" y="341503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ontent Placeholder 2"/>
          <p:cNvSpPr>
            <a:spLocks noGrp="1" noChangeArrowheads="1"/>
          </p:cNvSpPr>
          <p:nvPr>
            <p:ph sz="half" idx="1"/>
          </p:nvPr>
        </p:nvSpPr>
        <p:spPr>
          <a:xfrm>
            <a:off x="4737100" y="869950"/>
            <a:ext cx="5759450" cy="1482725"/>
          </a:xfrm>
        </p:spPr>
        <p:txBody>
          <a:bodyPr/>
          <a:lstStyle/>
          <a:p>
            <a:pPr marL="0" indent="0" algn="just" eaLnBrk="1" hangingPunct="1">
              <a:buFont typeface="Arial" panose="020B0604020202020204" pitchFamily="34" charset="0"/>
              <a:buNone/>
            </a:pPr>
            <a:r>
              <a:rPr lang="it-IT" altLang="en-US" sz="3200" b="1" i="1" smtClean="0">
                <a:solidFill>
                  <a:srgbClr val="9ACD61"/>
                </a:solidFill>
              </a:rPr>
              <a:t>Il </a:t>
            </a:r>
            <a:r>
              <a:rPr lang="it-IT" altLang="en-US" sz="3200" b="1" i="1" smtClean="0">
                <a:solidFill>
                  <a:srgbClr val="C00000"/>
                </a:solidFill>
              </a:rPr>
              <a:t>frate portinaio</a:t>
            </a:r>
            <a:r>
              <a:rPr lang="it-IT" altLang="en-US" sz="3200" b="1" i="1" smtClean="0">
                <a:solidFill>
                  <a:srgbClr val="9ACD61"/>
                </a:solidFill>
              </a:rPr>
              <a:t>, dopo aver ammirato per tutta la mattina quel grappolo stupendo, ebbe l'idea di portarlo all' </a:t>
            </a:r>
            <a:r>
              <a:rPr lang="it-IT" altLang="en-US" sz="3200" b="1" i="1" smtClean="0">
                <a:solidFill>
                  <a:srgbClr val="C00000"/>
                </a:solidFill>
              </a:rPr>
              <a:t>abate</a:t>
            </a:r>
            <a:r>
              <a:rPr lang="it-IT" altLang="en-US" sz="3200" b="1" i="1" smtClean="0">
                <a:solidFill>
                  <a:srgbClr val="9ACD61"/>
                </a:solidFill>
              </a:rPr>
              <a:t> per dare un pò di gioia anche a lui. </a:t>
            </a:r>
          </a:p>
        </p:txBody>
      </p:sp>
      <p:sp>
        <p:nvSpPr>
          <p:cNvPr id="4099" name="Text Box 6"/>
          <p:cNvSpPr txBox="1">
            <a:spLocks noChangeArrowheads="1"/>
          </p:cNvSpPr>
          <p:nvPr/>
        </p:nvSpPr>
        <p:spPr bwMode="auto">
          <a:xfrm>
            <a:off x="679450" y="4864100"/>
            <a:ext cx="959485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en-US" sz="3200" b="1" i="1">
                <a:solidFill>
                  <a:srgbClr val="9ACD61"/>
                </a:solidFill>
              </a:rPr>
              <a:t>L'</a:t>
            </a:r>
            <a:r>
              <a:rPr lang="it-IT" altLang="en-US" sz="3200" b="1" i="1">
                <a:solidFill>
                  <a:srgbClr val="C00000"/>
                </a:solidFill>
              </a:rPr>
              <a:t>abate</a:t>
            </a:r>
            <a:r>
              <a:rPr lang="it-IT" altLang="en-US" sz="3200" b="1" i="1">
                <a:solidFill>
                  <a:srgbClr val="9ACD61"/>
                </a:solidFill>
              </a:rPr>
              <a:t> ne fu sinceramente felice ma si ricordò che nel convento c'era un vecchio </a:t>
            </a:r>
            <a:r>
              <a:rPr lang="it-IT" altLang="en-US" sz="3200" b="1" i="1">
                <a:solidFill>
                  <a:srgbClr val="C00000"/>
                </a:solidFill>
              </a:rPr>
              <a:t>frate ammalato,</a:t>
            </a:r>
            <a:r>
              <a:rPr lang="it-IT" altLang="en-US" sz="3200" b="1" i="1">
                <a:solidFill>
                  <a:srgbClr val="9ACD61"/>
                </a:solidFill>
              </a:rPr>
              <a:t> allora pensò di portare a lui il grappolo per sollevarlo un poco.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98170" y="71120"/>
            <a:ext cx="2717800" cy="3567430"/>
          </a:xfrm>
          <a:effectLst>
            <a:softEdge rad="127000"/>
          </a:effectLst>
        </p:spPr>
      </p:pic>
      <p:sp>
        <p:nvSpPr>
          <p:cNvPr id="10" name="Freeform 9"/>
          <p:cNvSpPr/>
          <p:nvPr/>
        </p:nvSpPr>
        <p:spPr>
          <a:xfrm>
            <a:off x="3316288" y="3482975"/>
            <a:ext cx="6419850" cy="808038"/>
          </a:xfrm>
          <a:custGeom>
            <a:avLst/>
            <a:gdLst>
              <a:gd name="connisteX0" fmla="*/ 0 w 6522085"/>
              <a:gd name="connsiteY0" fmla="*/ 0 h 807448"/>
              <a:gd name="connisteX1" fmla="*/ 2526030 w 6522085"/>
              <a:gd name="connsiteY1" fmla="*/ 690245 h 807448"/>
              <a:gd name="connisteX2" fmla="*/ 4027170 w 6522085"/>
              <a:gd name="connsiteY2" fmla="*/ 324485 h 807448"/>
              <a:gd name="connisteX3" fmla="*/ 5822315 w 6522085"/>
              <a:gd name="connsiteY3" fmla="*/ 781050 h 807448"/>
              <a:gd name="connisteX4" fmla="*/ 6522085 w 6522085"/>
              <a:gd name="connsiteY4" fmla="*/ 649605 h 807448"/>
              <a:gd name="connisteX5" fmla="*/ 7941945 w 6522085"/>
              <a:gd name="connsiteY5" fmla="*/ 91440 h 80744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l" t="t" r="r" b="b"/>
            <a:pathLst>
              <a:path w="6522085" h="807448">
                <a:moveTo>
                  <a:pt x="0" y="0"/>
                </a:moveTo>
                <a:cubicBezTo>
                  <a:pt x="474980" y="145415"/>
                  <a:pt x="1720850" y="625475"/>
                  <a:pt x="2526030" y="690245"/>
                </a:cubicBezTo>
                <a:cubicBezTo>
                  <a:pt x="3331210" y="755015"/>
                  <a:pt x="3368040" y="306070"/>
                  <a:pt x="4027170" y="324485"/>
                </a:cubicBezTo>
                <a:cubicBezTo>
                  <a:pt x="4686300" y="342900"/>
                  <a:pt x="5323205" y="716280"/>
                  <a:pt x="5822315" y="781050"/>
                </a:cubicBezTo>
                <a:cubicBezTo>
                  <a:pt x="6321425" y="845820"/>
                  <a:pt x="6097905" y="787400"/>
                  <a:pt x="6522085" y="649605"/>
                </a:cubicBezTo>
              </a:path>
            </a:pathLst>
          </a:custGeom>
          <a:noFill/>
          <a:ln w="12700" cmpd="sng">
            <a:solidFill>
              <a:srgbClr val="B46A4C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rcRect l="11667" t="8143" r="10397" b="7561"/>
          <a:stretch>
            <a:fillRect/>
          </a:stretch>
        </p:blipFill>
        <p:spPr>
          <a:xfrm rot="19800000">
            <a:off x="5933440" y="3593465"/>
            <a:ext cx="708660" cy="1003300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4103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3"/>
          <a:stretch>
            <a:fillRect/>
          </a:stretch>
        </p:blipFill>
        <p:spPr bwMode="auto">
          <a:xfrm>
            <a:off x="10102850" y="3109913"/>
            <a:ext cx="1849438" cy="287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4989" y="360203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>
            <a:spLocks noGrp="1" noChangeArrowheads="1"/>
          </p:cNvSpPr>
          <p:nvPr>
            <p:ph sz="half" idx="1"/>
          </p:nvPr>
        </p:nvSpPr>
        <p:spPr>
          <a:xfrm>
            <a:off x="5929313" y="604838"/>
            <a:ext cx="5576887" cy="1543050"/>
          </a:xfrm>
        </p:spPr>
        <p:txBody>
          <a:bodyPr/>
          <a:lstStyle/>
          <a:p>
            <a:pPr marL="0" indent="0" algn="just" eaLnBrk="1" hangingPunct="1">
              <a:buFont typeface="Arial" panose="020B0604020202020204" pitchFamily="34" charset="0"/>
              <a:buNone/>
            </a:pPr>
            <a:r>
              <a:rPr lang="it-IT" altLang="en-US" sz="3200" b="1" i="1" smtClean="0">
                <a:solidFill>
                  <a:srgbClr val="61942C"/>
                </a:solidFill>
              </a:rPr>
              <a:t>Il </a:t>
            </a:r>
            <a:r>
              <a:rPr lang="it-IT" altLang="en-US" sz="3200" b="1" i="1" smtClean="0">
                <a:solidFill>
                  <a:srgbClr val="C00000"/>
                </a:solidFill>
              </a:rPr>
              <a:t>farte ammalato</a:t>
            </a:r>
            <a:r>
              <a:rPr lang="it-IT" altLang="en-US" sz="3200" b="1" i="1" smtClean="0">
                <a:solidFill>
                  <a:srgbClr val="61942C"/>
                </a:solidFill>
              </a:rPr>
              <a:t>, pensò che il grappolo avrebbe fatto la gioia del </a:t>
            </a:r>
            <a:r>
              <a:rPr lang="it-IT" altLang="en-US" sz="3200" b="1" i="1" smtClean="0">
                <a:solidFill>
                  <a:srgbClr val="C00000"/>
                </a:solidFill>
              </a:rPr>
              <a:t>frate cuoco</a:t>
            </a:r>
            <a:r>
              <a:rPr lang="it-IT" altLang="en-US" sz="3200" b="1" i="1" smtClean="0">
                <a:solidFill>
                  <a:srgbClr val="61942C"/>
                </a:solidFill>
              </a:rPr>
              <a:t> e glielo mandò.</a:t>
            </a:r>
            <a:r>
              <a:rPr lang="it-IT" altLang="en-US" b="1" i="1" smtClean="0">
                <a:solidFill>
                  <a:srgbClr val="61942C"/>
                </a:solidFill>
              </a:rPr>
              <a:t> 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539875" y="4389438"/>
            <a:ext cx="46482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en-US" sz="3200" b="1" i="1">
                <a:solidFill>
                  <a:srgbClr val="61942C"/>
                </a:solidFill>
              </a:rPr>
              <a:t>Il </a:t>
            </a:r>
            <a:r>
              <a:rPr lang="it-IT" altLang="en-US" sz="3200" b="1" i="1">
                <a:solidFill>
                  <a:srgbClr val="C00000"/>
                </a:solidFill>
              </a:rPr>
              <a:t>frate cuoco</a:t>
            </a:r>
            <a:r>
              <a:rPr lang="it-IT" altLang="en-US" sz="3200" b="1" i="1">
                <a:solidFill>
                  <a:srgbClr val="61942C"/>
                </a:solidFill>
              </a:rPr>
              <a:t> lo diede al </a:t>
            </a:r>
            <a:r>
              <a:rPr lang="it-IT" altLang="en-US" sz="3200" b="1" i="1">
                <a:solidFill>
                  <a:srgbClr val="C00000"/>
                </a:solidFill>
              </a:rPr>
              <a:t>frate sacrestano</a:t>
            </a:r>
            <a:r>
              <a:rPr lang="it-IT" altLang="en-US" sz="3200" b="1" i="1">
                <a:solidFill>
                  <a:srgbClr val="61942C"/>
                </a:solidFill>
              </a:rPr>
              <a:t> per dare un pò di gioia anche a lui. </a:t>
            </a:r>
          </a:p>
        </p:txBody>
      </p:sp>
      <p:sp>
        <p:nvSpPr>
          <p:cNvPr id="5" name="Freeform 4"/>
          <p:cNvSpPr/>
          <p:nvPr/>
        </p:nvSpPr>
        <p:spPr>
          <a:xfrm rot="600000">
            <a:off x="2319338" y="2522538"/>
            <a:ext cx="6094412" cy="1482725"/>
          </a:xfrm>
          <a:custGeom>
            <a:avLst/>
            <a:gdLst>
              <a:gd name="connisteX0" fmla="*/ 0 w 6958330"/>
              <a:gd name="connsiteY0" fmla="*/ 226694 h 1528273"/>
              <a:gd name="connisteX1" fmla="*/ 1490980 w 6958330"/>
              <a:gd name="connsiteY1" fmla="*/ 439419 h 1528273"/>
              <a:gd name="connisteX2" fmla="*/ 2475230 w 6958330"/>
              <a:gd name="connsiteY2" fmla="*/ 3174 h 1528273"/>
              <a:gd name="connisteX3" fmla="*/ 3621405 w 6958330"/>
              <a:gd name="connsiteY3" fmla="*/ 662304 h 1528273"/>
              <a:gd name="connisteX4" fmla="*/ 4493260 w 6958330"/>
              <a:gd name="connsiteY4" fmla="*/ 662304 h 1528273"/>
              <a:gd name="connisteX5" fmla="*/ 5791835 w 6958330"/>
              <a:gd name="connsiteY5" fmla="*/ 1514474 h 1528273"/>
              <a:gd name="connisteX6" fmla="*/ 6958330 w 6958330"/>
              <a:gd name="connsiteY6" fmla="*/ 1088389 h 1528273"/>
              <a:gd name="connisteX7" fmla="*/ 7019290 w 6958330"/>
              <a:gd name="connsiteY7" fmla="*/ 601979 h 152827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</a:cxnLst>
            <a:rect l="l" t="t" r="r" b="b"/>
            <a:pathLst>
              <a:path w="6958330" h="1528273">
                <a:moveTo>
                  <a:pt x="0" y="226695"/>
                </a:moveTo>
                <a:cubicBezTo>
                  <a:pt x="278765" y="278130"/>
                  <a:pt x="995680" y="483870"/>
                  <a:pt x="1490980" y="439420"/>
                </a:cubicBezTo>
                <a:cubicBezTo>
                  <a:pt x="1986280" y="394970"/>
                  <a:pt x="2049145" y="-41275"/>
                  <a:pt x="2475230" y="3175"/>
                </a:cubicBezTo>
                <a:cubicBezTo>
                  <a:pt x="2901315" y="47625"/>
                  <a:pt x="3217545" y="530225"/>
                  <a:pt x="3621405" y="662305"/>
                </a:cubicBezTo>
                <a:cubicBezTo>
                  <a:pt x="4025265" y="794385"/>
                  <a:pt x="4058920" y="492125"/>
                  <a:pt x="4493260" y="662305"/>
                </a:cubicBezTo>
                <a:cubicBezTo>
                  <a:pt x="4927600" y="832485"/>
                  <a:pt x="5299075" y="1429385"/>
                  <a:pt x="5791835" y="1514475"/>
                </a:cubicBezTo>
                <a:cubicBezTo>
                  <a:pt x="6284595" y="1599565"/>
                  <a:pt x="6712585" y="1270635"/>
                  <a:pt x="6958330" y="1088390"/>
                </a:cubicBezTo>
              </a:path>
            </a:pathLst>
          </a:custGeom>
          <a:noFill/>
          <a:ln w="12700" cmpd="sng">
            <a:solidFill>
              <a:srgbClr val="B2325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rcRect l="11667" t="8143" r="10397" b="7561"/>
          <a:stretch>
            <a:fillRect/>
          </a:stretch>
        </p:blipFill>
        <p:spPr>
          <a:xfrm rot="1620000">
            <a:off x="6377940" y="3208655"/>
            <a:ext cx="708660" cy="1003300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12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730250"/>
            <a:ext cx="1931988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eeform 7"/>
          <p:cNvSpPr/>
          <p:nvPr/>
        </p:nvSpPr>
        <p:spPr>
          <a:xfrm>
            <a:off x="1927225" y="74613"/>
            <a:ext cx="1119188" cy="1427162"/>
          </a:xfrm>
          <a:custGeom>
            <a:avLst/>
            <a:gdLst>
              <a:gd name="connisteX0" fmla="*/ 19601 w 887056"/>
              <a:gd name="connsiteY0" fmla="*/ 377160 h 1219255"/>
              <a:gd name="connisteX1" fmla="*/ 29761 w 887056"/>
              <a:gd name="connsiteY1" fmla="*/ 762605 h 1219255"/>
              <a:gd name="connisteX2" fmla="*/ 192321 w 887056"/>
              <a:gd name="connsiteY2" fmla="*/ 1006445 h 1219255"/>
              <a:gd name="connisteX3" fmla="*/ 202481 w 887056"/>
              <a:gd name="connsiteY3" fmla="*/ 1219170 h 1219255"/>
              <a:gd name="connisteX4" fmla="*/ 810811 w 887056"/>
              <a:gd name="connsiteY4" fmla="*/ 986125 h 1219255"/>
              <a:gd name="connisteX5" fmla="*/ 780331 w 887056"/>
              <a:gd name="connsiteY5" fmla="*/ 62835 h 1219255"/>
              <a:gd name="connisteX6" fmla="*/ 182161 w 887056"/>
              <a:gd name="connsiteY6" fmla="*/ 164435 h 1219255"/>
              <a:gd name="connisteX7" fmla="*/ 19601 w 887056"/>
              <a:gd name="connsiteY7" fmla="*/ 377160 h 121925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</a:cxnLst>
            <a:rect l="l" t="t" r="r" b="b"/>
            <a:pathLst>
              <a:path w="887057" h="1219256">
                <a:moveTo>
                  <a:pt x="19601" y="377161"/>
                </a:moveTo>
                <a:cubicBezTo>
                  <a:pt x="-10879" y="496541"/>
                  <a:pt x="-4529" y="636876"/>
                  <a:pt x="29761" y="762606"/>
                </a:cubicBezTo>
                <a:cubicBezTo>
                  <a:pt x="64051" y="888336"/>
                  <a:pt x="158031" y="915006"/>
                  <a:pt x="192321" y="1006446"/>
                </a:cubicBezTo>
                <a:cubicBezTo>
                  <a:pt x="226611" y="1097886"/>
                  <a:pt x="78656" y="1222981"/>
                  <a:pt x="202481" y="1219171"/>
                </a:cubicBezTo>
                <a:cubicBezTo>
                  <a:pt x="326306" y="1215361"/>
                  <a:pt x="695241" y="1217266"/>
                  <a:pt x="810811" y="986126"/>
                </a:cubicBezTo>
                <a:cubicBezTo>
                  <a:pt x="926381" y="754986"/>
                  <a:pt x="906061" y="227301"/>
                  <a:pt x="780331" y="62836"/>
                </a:cubicBezTo>
                <a:cubicBezTo>
                  <a:pt x="654601" y="-101629"/>
                  <a:pt x="334561" y="101571"/>
                  <a:pt x="182161" y="164436"/>
                </a:cubicBezTo>
                <a:cubicBezTo>
                  <a:pt x="29761" y="227301"/>
                  <a:pt x="50081" y="257781"/>
                  <a:pt x="19601" y="37716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sp>
        <p:nvSpPr>
          <p:cNvPr id="9" name="Freeform 8"/>
          <p:cNvSpPr/>
          <p:nvPr/>
        </p:nvSpPr>
        <p:spPr>
          <a:xfrm>
            <a:off x="625475" y="523875"/>
            <a:ext cx="709613" cy="704850"/>
          </a:xfrm>
          <a:custGeom>
            <a:avLst/>
            <a:gdLst>
              <a:gd name="connisteX0" fmla="*/ 493253 w 494264"/>
              <a:gd name="connsiteY0" fmla="*/ 64 h 602800"/>
              <a:gd name="connisteX1" fmla="*/ 422133 w 494264"/>
              <a:gd name="connsiteY1" fmla="*/ 50864 h 602800"/>
              <a:gd name="connisteX2" fmla="*/ 401813 w 494264"/>
              <a:gd name="connsiteY2" fmla="*/ 121984 h 602800"/>
              <a:gd name="connisteX3" fmla="*/ 401813 w 494264"/>
              <a:gd name="connsiteY3" fmla="*/ 193104 h 602800"/>
              <a:gd name="connisteX4" fmla="*/ 401813 w 494264"/>
              <a:gd name="connsiteY4" fmla="*/ 273749 h 602800"/>
              <a:gd name="connisteX5" fmla="*/ 391653 w 494264"/>
              <a:gd name="connsiteY5" fmla="*/ 344869 h 602800"/>
              <a:gd name="connisteX6" fmla="*/ 391653 w 494264"/>
              <a:gd name="connsiteY6" fmla="*/ 415989 h 602800"/>
              <a:gd name="connisteX7" fmla="*/ 371333 w 494264"/>
              <a:gd name="connsiteY7" fmla="*/ 487109 h 602800"/>
              <a:gd name="connisteX8" fmla="*/ 300213 w 494264"/>
              <a:gd name="connsiteY8" fmla="*/ 507429 h 602800"/>
              <a:gd name="connisteX9" fmla="*/ 229728 w 494264"/>
              <a:gd name="connsiteY9" fmla="*/ 558229 h 602800"/>
              <a:gd name="connisteX10" fmla="*/ 158608 w 494264"/>
              <a:gd name="connsiteY10" fmla="*/ 598869 h 602800"/>
              <a:gd name="connisteX11" fmla="*/ 77328 w 494264"/>
              <a:gd name="connsiteY11" fmla="*/ 588709 h 602800"/>
              <a:gd name="connisteX12" fmla="*/ 6208 w 494264"/>
              <a:gd name="connsiteY12" fmla="*/ 517589 h 602800"/>
              <a:gd name="connisteX13" fmla="*/ 6208 w 494264"/>
              <a:gd name="connsiteY13" fmla="*/ 446469 h 602800"/>
              <a:gd name="connisteX14" fmla="*/ 6208 w 494264"/>
              <a:gd name="connsiteY14" fmla="*/ 355029 h 602800"/>
              <a:gd name="connisteX15" fmla="*/ 6208 w 494264"/>
              <a:gd name="connsiteY15" fmla="*/ 273749 h 602800"/>
              <a:gd name="connisteX16" fmla="*/ 6208 w 494264"/>
              <a:gd name="connsiteY16" fmla="*/ 193104 h 602800"/>
              <a:gd name="connisteX17" fmla="*/ 77328 w 494264"/>
              <a:gd name="connsiteY17" fmla="*/ 111824 h 602800"/>
              <a:gd name="connisteX18" fmla="*/ 168768 w 494264"/>
              <a:gd name="connsiteY18" fmla="*/ 101664 h 602800"/>
              <a:gd name="connisteX19" fmla="*/ 239888 w 494264"/>
              <a:gd name="connsiteY19" fmla="*/ 20384 h 602800"/>
              <a:gd name="connisteX20" fmla="*/ 310373 w 494264"/>
              <a:gd name="connsiteY20" fmla="*/ 20384 h 602800"/>
              <a:gd name="connisteX21" fmla="*/ 381493 w 494264"/>
              <a:gd name="connsiteY21" fmla="*/ 10224 h 602800"/>
              <a:gd name="connisteX22" fmla="*/ 452613 w 494264"/>
              <a:gd name="connsiteY22" fmla="*/ 40704 h 602800"/>
              <a:gd name="connisteX23" fmla="*/ 493253 w 494264"/>
              <a:gd name="connsiteY23" fmla="*/ 64 h 60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</a:cxnLst>
            <a:rect l="l" t="t" r="r" b="b"/>
            <a:pathLst>
              <a:path w="494265" h="602801">
                <a:moveTo>
                  <a:pt x="493254" y="65"/>
                </a:moveTo>
                <a:cubicBezTo>
                  <a:pt x="486904" y="1970"/>
                  <a:pt x="440549" y="26735"/>
                  <a:pt x="422134" y="50865"/>
                </a:cubicBezTo>
                <a:cubicBezTo>
                  <a:pt x="403719" y="74995"/>
                  <a:pt x="405624" y="93410"/>
                  <a:pt x="401814" y="121985"/>
                </a:cubicBezTo>
                <a:cubicBezTo>
                  <a:pt x="398004" y="150560"/>
                  <a:pt x="401814" y="162625"/>
                  <a:pt x="401814" y="193105"/>
                </a:cubicBezTo>
                <a:cubicBezTo>
                  <a:pt x="401814" y="223585"/>
                  <a:pt x="403719" y="243270"/>
                  <a:pt x="401814" y="273750"/>
                </a:cubicBezTo>
                <a:cubicBezTo>
                  <a:pt x="399909" y="304230"/>
                  <a:pt x="393559" y="316295"/>
                  <a:pt x="391654" y="344870"/>
                </a:cubicBezTo>
                <a:cubicBezTo>
                  <a:pt x="389749" y="373445"/>
                  <a:pt x="395464" y="387415"/>
                  <a:pt x="391654" y="415990"/>
                </a:cubicBezTo>
                <a:cubicBezTo>
                  <a:pt x="387844" y="444565"/>
                  <a:pt x="389749" y="468695"/>
                  <a:pt x="371334" y="487110"/>
                </a:cubicBezTo>
                <a:cubicBezTo>
                  <a:pt x="352919" y="505525"/>
                  <a:pt x="328789" y="493460"/>
                  <a:pt x="300214" y="507430"/>
                </a:cubicBezTo>
                <a:cubicBezTo>
                  <a:pt x="271639" y="521400"/>
                  <a:pt x="258304" y="539815"/>
                  <a:pt x="229729" y="558230"/>
                </a:cubicBezTo>
                <a:cubicBezTo>
                  <a:pt x="201154" y="576645"/>
                  <a:pt x="189089" y="592520"/>
                  <a:pt x="158609" y="598870"/>
                </a:cubicBezTo>
                <a:cubicBezTo>
                  <a:pt x="128129" y="605220"/>
                  <a:pt x="107809" y="605220"/>
                  <a:pt x="77329" y="588710"/>
                </a:cubicBezTo>
                <a:cubicBezTo>
                  <a:pt x="46849" y="572200"/>
                  <a:pt x="20179" y="546165"/>
                  <a:pt x="6209" y="517590"/>
                </a:cubicBezTo>
                <a:cubicBezTo>
                  <a:pt x="-7761" y="489015"/>
                  <a:pt x="6209" y="478855"/>
                  <a:pt x="6209" y="446470"/>
                </a:cubicBezTo>
                <a:cubicBezTo>
                  <a:pt x="6209" y="414085"/>
                  <a:pt x="6209" y="389320"/>
                  <a:pt x="6209" y="355030"/>
                </a:cubicBezTo>
                <a:cubicBezTo>
                  <a:pt x="6209" y="320740"/>
                  <a:pt x="6209" y="306135"/>
                  <a:pt x="6209" y="273750"/>
                </a:cubicBezTo>
                <a:cubicBezTo>
                  <a:pt x="6209" y="241365"/>
                  <a:pt x="-7761" y="225490"/>
                  <a:pt x="6209" y="193105"/>
                </a:cubicBezTo>
                <a:cubicBezTo>
                  <a:pt x="20179" y="160720"/>
                  <a:pt x="44944" y="130240"/>
                  <a:pt x="77329" y="111825"/>
                </a:cubicBezTo>
                <a:cubicBezTo>
                  <a:pt x="109714" y="93410"/>
                  <a:pt x="136384" y="120080"/>
                  <a:pt x="168769" y="101665"/>
                </a:cubicBezTo>
                <a:cubicBezTo>
                  <a:pt x="201154" y="83250"/>
                  <a:pt x="211314" y="36895"/>
                  <a:pt x="239889" y="20385"/>
                </a:cubicBezTo>
                <a:cubicBezTo>
                  <a:pt x="268464" y="3875"/>
                  <a:pt x="281799" y="22290"/>
                  <a:pt x="310374" y="20385"/>
                </a:cubicBezTo>
                <a:cubicBezTo>
                  <a:pt x="338949" y="18480"/>
                  <a:pt x="352919" y="6415"/>
                  <a:pt x="381494" y="10225"/>
                </a:cubicBezTo>
                <a:cubicBezTo>
                  <a:pt x="410069" y="14035"/>
                  <a:pt x="430389" y="42610"/>
                  <a:pt x="452614" y="40705"/>
                </a:cubicBezTo>
                <a:cubicBezTo>
                  <a:pt x="474839" y="38800"/>
                  <a:pt x="499604" y="-1840"/>
                  <a:pt x="493254" y="6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8495665" y="2789555"/>
            <a:ext cx="3010535" cy="3479165"/>
          </a:xfrm>
          <a:effectLst>
            <a:softEdge rad="127000"/>
          </a:effectLst>
        </p:spPr>
      </p:pic>
      <p:sp>
        <p:nvSpPr>
          <p:cNvPr id="14" name="Freeform 13"/>
          <p:cNvSpPr/>
          <p:nvPr/>
        </p:nvSpPr>
        <p:spPr>
          <a:xfrm>
            <a:off x="8832850" y="5957888"/>
            <a:ext cx="1868488" cy="481012"/>
          </a:xfrm>
          <a:custGeom>
            <a:avLst/>
            <a:gdLst>
              <a:gd name="connisteX0" fmla="*/ 142983 w 1868126"/>
              <a:gd name="connsiteY0" fmla="*/ 71859 h 480446"/>
              <a:gd name="connisteX1" fmla="*/ 214103 w 1868126"/>
              <a:gd name="connsiteY1" fmla="*/ 61699 h 480446"/>
              <a:gd name="connisteX2" fmla="*/ 285223 w 1868126"/>
              <a:gd name="connsiteY2" fmla="*/ 51539 h 480446"/>
              <a:gd name="connisteX3" fmla="*/ 356343 w 1868126"/>
              <a:gd name="connsiteY3" fmla="*/ 71859 h 480446"/>
              <a:gd name="connisteX4" fmla="*/ 437623 w 1868126"/>
              <a:gd name="connsiteY4" fmla="*/ 82019 h 480446"/>
              <a:gd name="connisteX5" fmla="*/ 508108 w 1868126"/>
              <a:gd name="connsiteY5" fmla="*/ 82019 h 480446"/>
              <a:gd name="connisteX6" fmla="*/ 589388 w 1868126"/>
              <a:gd name="connsiteY6" fmla="*/ 82019 h 480446"/>
              <a:gd name="connisteX7" fmla="*/ 670668 w 1868126"/>
              <a:gd name="connsiteY7" fmla="*/ 82019 h 480446"/>
              <a:gd name="connisteX8" fmla="*/ 741788 w 1868126"/>
              <a:gd name="connsiteY8" fmla="*/ 82019 h 480446"/>
              <a:gd name="connisteX9" fmla="*/ 812908 w 1868126"/>
              <a:gd name="connsiteY9" fmla="*/ 71859 h 480446"/>
              <a:gd name="connisteX10" fmla="*/ 893553 w 1868126"/>
              <a:gd name="connsiteY10" fmla="*/ 31219 h 480446"/>
              <a:gd name="connisteX11" fmla="*/ 964673 w 1868126"/>
              <a:gd name="connsiteY11" fmla="*/ 739 h 480446"/>
              <a:gd name="connisteX12" fmla="*/ 1056113 w 1868126"/>
              <a:gd name="connsiteY12" fmla="*/ 10899 h 480446"/>
              <a:gd name="connisteX13" fmla="*/ 1147553 w 1868126"/>
              <a:gd name="connsiteY13" fmla="*/ 10899 h 480446"/>
              <a:gd name="connisteX14" fmla="*/ 1228833 w 1868126"/>
              <a:gd name="connsiteY14" fmla="*/ 10899 h 480446"/>
              <a:gd name="connisteX15" fmla="*/ 1299318 w 1868126"/>
              <a:gd name="connsiteY15" fmla="*/ 61699 h 480446"/>
              <a:gd name="connisteX16" fmla="*/ 1370438 w 1868126"/>
              <a:gd name="connsiteY16" fmla="*/ 61699 h 480446"/>
              <a:gd name="connisteX17" fmla="*/ 1441558 w 1868126"/>
              <a:gd name="connsiteY17" fmla="*/ 61699 h 480446"/>
              <a:gd name="connisteX18" fmla="*/ 1512678 w 1868126"/>
              <a:gd name="connsiteY18" fmla="*/ 82019 h 480446"/>
              <a:gd name="connisteX19" fmla="*/ 1604118 w 1868126"/>
              <a:gd name="connsiteY19" fmla="*/ 112499 h 480446"/>
              <a:gd name="connisteX20" fmla="*/ 1684763 w 1868126"/>
              <a:gd name="connsiteY20" fmla="*/ 112499 h 480446"/>
              <a:gd name="connisteX21" fmla="*/ 1755883 w 1868126"/>
              <a:gd name="connsiteY21" fmla="*/ 132819 h 480446"/>
              <a:gd name="connisteX22" fmla="*/ 1827003 w 1868126"/>
              <a:gd name="connsiteY22" fmla="*/ 193779 h 480446"/>
              <a:gd name="connisteX23" fmla="*/ 1857483 w 1868126"/>
              <a:gd name="connsiteY23" fmla="*/ 264899 h 480446"/>
              <a:gd name="connisteX24" fmla="*/ 1867643 w 1868126"/>
              <a:gd name="connsiteY24" fmla="*/ 336019 h 480446"/>
              <a:gd name="connisteX25" fmla="*/ 1847323 w 1868126"/>
              <a:gd name="connsiteY25" fmla="*/ 416664 h 480446"/>
              <a:gd name="connisteX26" fmla="*/ 1766043 w 1868126"/>
              <a:gd name="connsiteY26" fmla="*/ 416664 h 480446"/>
              <a:gd name="connisteX27" fmla="*/ 1694923 w 1868126"/>
              <a:gd name="connsiteY27" fmla="*/ 426824 h 480446"/>
              <a:gd name="connisteX28" fmla="*/ 1604118 w 1868126"/>
              <a:gd name="connsiteY28" fmla="*/ 467464 h 480446"/>
              <a:gd name="connisteX29" fmla="*/ 1522838 w 1868126"/>
              <a:gd name="connsiteY29" fmla="*/ 467464 h 480446"/>
              <a:gd name="connisteX30" fmla="*/ 1400918 w 1868126"/>
              <a:gd name="connsiteY30" fmla="*/ 467464 h 480446"/>
              <a:gd name="connisteX31" fmla="*/ 1319638 w 1868126"/>
              <a:gd name="connsiteY31" fmla="*/ 467464 h 480446"/>
              <a:gd name="connisteX32" fmla="*/ 1228833 w 1868126"/>
              <a:gd name="connsiteY32" fmla="*/ 467464 h 480446"/>
              <a:gd name="connisteX33" fmla="*/ 1147553 w 1868126"/>
              <a:gd name="connsiteY33" fmla="*/ 467464 h 480446"/>
              <a:gd name="connisteX34" fmla="*/ 1066273 w 1868126"/>
              <a:gd name="connsiteY34" fmla="*/ 467464 h 480446"/>
              <a:gd name="connisteX35" fmla="*/ 974833 w 1868126"/>
              <a:gd name="connsiteY35" fmla="*/ 477624 h 480446"/>
              <a:gd name="connisteX36" fmla="*/ 903713 w 1868126"/>
              <a:gd name="connsiteY36" fmla="*/ 477624 h 480446"/>
              <a:gd name="connisteX37" fmla="*/ 823068 w 1868126"/>
              <a:gd name="connsiteY37" fmla="*/ 477624 h 480446"/>
              <a:gd name="connisteX38" fmla="*/ 731628 w 1868126"/>
              <a:gd name="connsiteY38" fmla="*/ 447144 h 480446"/>
              <a:gd name="connisteX39" fmla="*/ 640188 w 1868126"/>
              <a:gd name="connsiteY39" fmla="*/ 436984 h 480446"/>
              <a:gd name="connisteX40" fmla="*/ 548748 w 1868126"/>
              <a:gd name="connsiteY40" fmla="*/ 426824 h 480446"/>
              <a:gd name="connisteX41" fmla="*/ 477628 w 1868126"/>
              <a:gd name="connsiteY41" fmla="*/ 396344 h 480446"/>
              <a:gd name="connisteX42" fmla="*/ 386823 w 1868126"/>
              <a:gd name="connsiteY42" fmla="*/ 386184 h 480446"/>
              <a:gd name="connisteX43" fmla="*/ 305543 w 1868126"/>
              <a:gd name="connsiteY43" fmla="*/ 346179 h 480446"/>
              <a:gd name="connisteX44" fmla="*/ 224263 w 1868126"/>
              <a:gd name="connsiteY44" fmla="*/ 275059 h 480446"/>
              <a:gd name="connisteX45" fmla="*/ 132823 w 1868126"/>
              <a:gd name="connsiteY45" fmla="*/ 275059 h 480446"/>
              <a:gd name="connisteX46" fmla="*/ 62338 w 1868126"/>
              <a:gd name="connsiteY46" fmla="*/ 275059 h 480446"/>
              <a:gd name="connisteX47" fmla="*/ 1378 w 1868126"/>
              <a:gd name="connsiteY47" fmla="*/ 193779 h 480446"/>
              <a:gd name="connisteX48" fmla="*/ 31858 w 1868126"/>
              <a:gd name="connsiteY48" fmla="*/ 122659 h 480446"/>
              <a:gd name="connisteX49" fmla="*/ 102343 w 1868126"/>
              <a:gd name="connsiteY49" fmla="*/ 92179 h 480446"/>
              <a:gd name="connisteX50" fmla="*/ 142983 w 1868126"/>
              <a:gd name="connsiteY50" fmla="*/ 71859 h 48044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</a:cxnLst>
            <a:rect l="l" t="t" r="r" b="b"/>
            <a:pathLst>
              <a:path w="1868126" h="480446">
                <a:moveTo>
                  <a:pt x="142984" y="71859"/>
                </a:moveTo>
                <a:cubicBezTo>
                  <a:pt x="165209" y="65509"/>
                  <a:pt x="185529" y="65509"/>
                  <a:pt x="214104" y="61699"/>
                </a:cubicBezTo>
                <a:cubicBezTo>
                  <a:pt x="242679" y="57889"/>
                  <a:pt x="256649" y="49634"/>
                  <a:pt x="285224" y="51539"/>
                </a:cubicBezTo>
                <a:cubicBezTo>
                  <a:pt x="313799" y="53444"/>
                  <a:pt x="325864" y="65509"/>
                  <a:pt x="356344" y="71859"/>
                </a:cubicBezTo>
                <a:cubicBezTo>
                  <a:pt x="386824" y="78209"/>
                  <a:pt x="407144" y="80114"/>
                  <a:pt x="437624" y="82019"/>
                </a:cubicBezTo>
                <a:cubicBezTo>
                  <a:pt x="468104" y="83924"/>
                  <a:pt x="477629" y="82019"/>
                  <a:pt x="508109" y="82019"/>
                </a:cubicBezTo>
                <a:cubicBezTo>
                  <a:pt x="538589" y="82019"/>
                  <a:pt x="557004" y="82019"/>
                  <a:pt x="589389" y="82019"/>
                </a:cubicBezTo>
                <a:cubicBezTo>
                  <a:pt x="621774" y="82019"/>
                  <a:pt x="640189" y="82019"/>
                  <a:pt x="670669" y="82019"/>
                </a:cubicBezTo>
                <a:cubicBezTo>
                  <a:pt x="701149" y="82019"/>
                  <a:pt x="713214" y="83924"/>
                  <a:pt x="741789" y="82019"/>
                </a:cubicBezTo>
                <a:cubicBezTo>
                  <a:pt x="770364" y="80114"/>
                  <a:pt x="782429" y="82019"/>
                  <a:pt x="812909" y="71859"/>
                </a:cubicBezTo>
                <a:cubicBezTo>
                  <a:pt x="843389" y="61699"/>
                  <a:pt x="863074" y="45189"/>
                  <a:pt x="893554" y="31219"/>
                </a:cubicBezTo>
                <a:cubicBezTo>
                  <a:pt x="924034" y="17249"/>
                  <a:pt x="932289" y="4549"/>
                  <a:pt x="964674" y="739"/>
                </a:cubicBezTo>
                <a:cubicBezTo>
                  <a:pt x="997059" y="-3071"/>
                  <a:pt x="1019284" y="8994"/>
                  <a:pt x="1056114" y="10899"/>
                </a:cubicBezTo>
                <a:cubicBezTo>
                  <a:pt x="1092944" y="12804"/>
                  <a:pt x="1113264" y="10899"/>
                  <a:pt x="1147554" y="10899"/>
                </a:cubicBezTo>
                <a:cubicBezTo>
                  <a:pt x="1181844" y="10899"/>
                  <a:pt x="1198354" y="739"/>
                  <a:pt x="1228834" y="10899"/>
                </a:cubicBezTo>
                <a:cubicBezTo>
                  <a:pt x="1259314" y="21059"/>
                  <a:pt x="1270744" y="51539"/>
                  <a:pt x="1299319" y="61699"/>
                </a:cubicBezTo>
                <a:cubicBezTo>
                  <a:pt x="1327894" y="71859"/>
                  <a:pt x="1341864" y="61699"/>
                  <a:pt x="1370439" y="61699"/>
                </a:cubicBezTo>
                <a:cubicBezTo>
                  <a:pt x="1399014" y="61699"/>
                  <a:pt x="1412984" y="57889"/>
                  <a:pt x="1441559" y="61699"/>
                </a:cubicBezTo>
                <a:cubicBezTo>
                  <a:pt x="1470134" y="65509"/>
                  <a:pt x="1480294" y="71859"/>
                  <a:pt x="1512679" y="82019"/>
                </a:cubicBezTo>
                <a:cubicBezTo>
                  <a:pt x="1545064" y="92179"/>
                  <a:pt x="1569829" y="106149"/>
                  <a:pt x="1604119" y="112499"/>
                </a:cubicBezTo>
                <a:cubicBezTo>
                  <a:pt x="1638409" y="118849"/>
                  <a:pt x="1654284" y="108689"/>
                  <a:pt x="1684764" y="112499"/>
                </a:cubicBezTo>
                <a:cubicBezTo>
                  <a:pt x="1715244" y="116309"/>
                  <a:pt x="1727309" y="116309"/>
                  <a:pt x="1755884" y="132819"/>
                </a:cubicBezTo>
                <a:cubicBezTo>
                  <a:pt x="1784459" y="149329"/>
                  <a:pt x="1806684" y="167109"/>
                  <a:pt x="1827004" y="193779"/>
                </a:cubicBezTo>
                <a:cubicBezTo>
                  <a:pt x="1847324" y="220449"/>
                  <a:pt x="1849229" y="236324"/>
                  <a:pt x="1857484" y="264899"/>
                </a:cubicBezTo>
                <a:cubicBezTo>
                  <a:pt x="1865739" y="293474"/>
                  <a:pt x="1869549" y="305539"/>
                  <a:pt x="1867644" y="336019"/>
                </a:cubicBezTo>
                <a:cubicBezTo>
                  <a:pt x="1865739" y="366499"/>
                  <a:pt x="1867644" y="400789"/>
                  <a:pt x="1847324" y="416664"/>
                </a:cubicBezTo>
                <a:cubicBezTo>
                  <a:pt x="1827004" y="432539"/>
                  <a:pt x="1796524" y="414759"/>
                  <a:pt x="1766044" y="416664"/>
                </a:cubicBezTo>
                <a:cubicBezTo>
                  <a:pt x="1735564" y="418569"/>
                  <a:pt x="1727309" y="416664"/>
                  <a:pt x="1694924" y="426824"/>
                </a:cubicBezTo>
                <a:cubicBezTo>
                  <a:pt x="1662539" y="436984"/>
                  <a:pt x="1638409" y="459209"/>
                  <a:pt x="1604119" y="467464"/>
                </a:cubicBezTo>
                <a:cubicBezTo>
                  <a:pt x="1569829" y="475719"/>
                  <a:pt x="1563479" y="467464"/>
                  <a:pt x="1522839" y="467464"/>
                </a:cubicBezTo>
                <a:cubicBezTo>
                  <a:pt x="1482199" y="467464"/>
                  <a:pt x="1441559" y="467464"/>
                  <a:pt x="1400919" y="467464"/>
                </a:cubicBezTo>
                <a:cubicBezTo>
                  <a:pt x="1360279" y="467464"/>
                  <a:pt x="1353929" y="467464"/>
                  <a:pt x="1319639" y="467464"/>
                </a:cubicBezTo>
                <a:cubicBezTo>
                  <a:pt x="1285349" y="467464"/>
                  <a:pt x="1263124" y="467464"/>
                  <a:pt x="1228834" y="467464"/>
                </a:cubicBezTo>
                <a:cubicBezTo>
                  <a:pt x="1194544" y="467464"/>
                  <a:pt x="1179939" y="467464"/>
                  <a:pt x="1147554" y="467464"/>
                </a:cubicBezTo>
                <a:cubicBezTo>
                  <a:pt x="1115169" y="467464"/>
                  <a:pt x="1100564" y="465559"/>
                  <a:pt x="1066274" y="467464"/>
                </a:cubicBezTo>
                <a:cubicBezTo>
                  <a:pt x="1031984" y="469369"/>
                  <a:pt x="1007219" y="475719"/>
                  <a:pt x="974834" y="477624"/>
                </a:cubicBezTo>
                <a:cubicBezTo>
                  <a:pt x="942449" y="479529"/>
                  <a:pt x="934194" y="477624"/>
                  <a:pt x="903714" y="477624"/>
                </a:cubicBezTo>
                <a:cubicBezTo>
                  <a:pt x="873234" y="477624"/>
                  <a:pt x="857359" y="483974"/>
                  <a:pt x="823069" y="477624"/>
                </a:cubicBezTo>
                <a:cubicBezTo>
                  <a:pt x="788779" y="471274"/>
                  <a:pt x="768459" y="455399"/>
                  <a:pt x="731629" y="447144"/>
                </a:cubicBezTo>
                <a:cubicBezTo>
                  <a:pt x="694799" y="438889"/>
                  <a:pt x="677019" y="440794"/>
                  <a:pt x="640189" y="436984"/>
                </a:cubicBezTo>
                <a:cubicBezTo>
                  <a:pt x="603359" y="433174"/>
                  <a:pt x="581134" y="435079"/>
                  <a:pt x="548749" y="426824"/>
                </a:cubicBezTo>
                <a:cubicBezTo>
                  <a:pt x="516364" y="418569"/>
                  <a:pt x="510014" y="404599"/>
                  <a:pt x="477629" y="396344"/>
                </a:cubicBezTo>
                <a:cubicBezTo>
                  <a:pt x="445244" y="388089"/>
                  <a:pt x="421114" y="396344"/>
                  <a:pt x="386824" y="386184"/>
                </a:cubicBezTo>
                <a:cubicBezTo>
                  <a:pt x="352534" y="376024"/>
                  <a:pt x="337929" y="368404"/>
                  <a:pt x="305544" y="346179"/>
                </a:cubicBezTo>
                <a:cubicBezTo>
                  <a:pt x="273159" y="323954"/>
                  <a:pt x="258554" y="289029"/>
                  <a:pt x="224264" y="275059"/>
                </a:cubicBezTo>
                <a:cubicBezTo>
                  <a:pt x="189974" y="261089"/>
                  <a:pt x="165209" y="275059"/>
                  <a:pt x="132824" y="275059"/>
                </a:cubicBezTo>
                <a:cubicBezTo>
                  <a:pt x="100439" y="275059"/>
                  <a:pt x="88374" y="291569"/>
                  <a:pt x="62339" y="275059"/>
                </a:cubicBezTo>
                <a:cubicBezTo>
                  <a:pt x="36304" y="258549"/>
                  <a:pt x="7729" y="224259"/>
                  <a:pt x="1379" y="193779"/>
                </a:cubicBezTo>
                <a:cubicBezTo>
                  <a:pt x="-4971" y="163299"/>
                  <a:pt x="11539" y="142979"/>
                  <a:pt x="31859" y="122659"/>
                </a:cubicBezTo>
                <a:cubicBezTo>
                  <a:pt x="52179" y="102339"/>
                  <a:pt x="80119" y="102339"/>
                  <a:pt x="102344" y="92179"/>
                </a:cubicBezTo>
                <a:cubicBezTo>
                  <a:pt x="124569" y="82019"/>
                  <a:pt x="120759" y="78209"/>
                  <a:pt x="142984" y="718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68326" y="322359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ontent Placeholder 2"/>
          <p:cNvSpPr>
            <a:spLocks noGrp="1" noChangeArrowheads="1"/>
          </p:cNvSpPr>
          <p:nvPr>
            <p:ph sz="half" idx="1"/>
          </p:nvPr>
        </p:nvSpPr>
        <p:spPr>
          <a:xfrm>
            <a:off x="787400" y="4311650"/>
            <a:ext cx="10617200" cy="1957388"/>
          </a:xfrm>
        </p:spPr>
        <p:txBody>
          <a:bodyPr/>
          <a:lstStyle/>
          <a:p>
            <a:pPr marL="0" indent="0" algn="just" eaLnBrk="1" hangingPunct="1">
              <a:buFont typeface="Arial" panose="020B0604020202020204" pitchFamily="34" charset="0"/>
              <a:buNone/>
            </a:pPr>
            <a:r>
              <a:rPr lang="it-IT" altLang="en-US" sz="3200" b="1" i="1" smtClean="0">
                <a:solidFill>
                  <a:srgbClr val="82AEBE"/>
                </a:solidFill>
              </a:rPr>
              <a:t>Il </a:t>
            </a:r>
            <a:r>
              <a:rPr lang="it-IT" altLang="en-US" sz="3200" b="1" i="1" smtClean="0">
                <a:solidFill>
                  <a:srgbClr val="C00000"/>
                </a:solidFill>
              </a:rPr>
              <a:t>frate sacrestano</a:t>
            </a:r>
            <a:r>
              <a:rPr lang="it-IT" altLang="en-US" sz="3200" b="1" i="1" smtClean="0">
                <a:solidFill>
                  <a:srgbClr val="82AEBE"/>
                </a:solidFill>
              </a:rPr>
              <a:t>, portò il grappolo d'uva al frate più giovane del convento. Il </a:t>
            </a:r>
            <a:r>
              <a:rPr lang="it-IT" altLang="en-US" sz="3200" b="1" i="1" smtClean="0">
                <a:solidFill>
                  <a:srgbClr val="C00000"/>
                </a:solidFill>
              </a:rPr>
              <a:t>frate più giovane</a:t>
            </a:r>
            <a:r>
              <a:rPr lang="it-IT" altLang="en-US" sz="3200" b="1" i="1" smtClean="0">
                <a:solidFill>
                  <a:srgbClr val="82AEBE"/>
                </a:solidFill>
              </a:rPr>
              <a:t> del convento portò il grappolo d'uva al</a:t>
            </a:r>
            <a:r>
              <a:rPr lang="it-IT" altLang="en-US" sz="3200" b="1" i="1" smtClean="0">
                <a:solidFill>
                  <a:srgbClr val="C00000"/>
                </a:solidFill>
              </a:rPr>
              <a:t> frate portinaio</a:t>
            </a:r>
            <a:r>
              <a:rPr lang="it-IT" altLang="en-US" sz="3200" b="1" i="1" smtClean="0">
                <a:solidFill>
                  <a:srgbClr val="82AEBE"/>
                </a:solidFill>
              </a:rPr>
              <a:t> per donargli un pò di gioia. COSI' SI CHIUSE IL CERCHIO DELLA </a:t>
            </a:r>
            <a:r>
              <a:rPr lang="it-IT" altLang="en-US" sz="3200" b="1" i="1" smtClean="0">
                <a:solidFill>
                  <a:srgbClr val="1F4E79"/>
                </a:solidFill>
              </a:rPr>
              <a:t>FELICITA'</a:t>
            </a:r>
            <a:r>
              <a:rPr lang="it-IT" altLang="en-US" sz="3200" b="1" i="1" smtClean="0">
                <a:solidFill>
                  <a:srgbClr val="82AEBE"/>
                </a:solidFill>
              </a:rPr>
              <a:t> E DELLA </a:t>
            </a:r>
            <a:r>
              <a:rPr lang="it-IT" altLang="en-US" sz="3200" b="1" i="1" smtClean="0">
                <a:solidFill>
                  <a:srgbClr val="1F4E79"/>
                </a:solidFill>
              </a:rPr>
              <a:t>GIOIA.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993640" y="521335"/>
            <a:ext cx="1875790" cy="2501900"/>
          </a:xfrm>
          <a:effectLst>
            <a:softEdge rad="127000"/>
          </a:effectLst>
        </p:spPr>
      </p:pic>
      <p:sp>
        <p:nvSpPr>
          <p:cNvPr id="8" name="Freeform 7"/>
          <p:cNvSpPr/>
          <p:nvPr/>
        </p:nvSpPr>
        <p:spPr>
          <a:xfrm>
            <a:off x="111125" y="381000"/>
            <a:ext cx="1501775" cy="2540000"/>
          </a:xfrm>
          <a:custGeom>
            <a:avLst/>
            <a:gdLst>
              <a:gd name="connisteX0" fmla="*/ 0 w 1501140"/>
              <a:gd name="connsiteY0" fmla="*/ 0 h 2541516"/>
              <a:gd name="connisteX1" fmla="*/ 638810 w 1501140"/>
              <a:gd name="connsiteY1" fmla="*/ 669290 h 2541516"/>
              <a:gd name="connisteX2" fmla="*/ 709930 w 1501140"/>
              <a:gd name="connsiteY2" fmla="*/ 1298575 h 2541516"/>
              <a:gd name="connisteX3" fmla="*/ 455930 w 1501140"/>
              <a:gd name="connsiteY3" fmla="*/ 2008505 h 2541516"/>
              <a:gd name="connisteX4" fmla="*/ 882015 w 1501140"/>
              <a:gd name="connsiteY4" fmla="*/ 2475230 h 2541516"/>
              <a:gd name="connisteX5" fmla="*/ 1501140 w 1501140"/>
              <a:gd name="connsiteY5" fmla="*/ 2525395 h 2541516"/>
              <a:gd name="connisteX6" fmla="*/ 1521460 w 1501140"/>
              <a:gd name="connsiteY6" fmla="*/ 2444750 h 254151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l" t="t" r="r" b="b"/>
            <a:pathLst>
              <a:path w="1501140" h="2541517">
                <a:moveTo>
                  <a:pt x="0" y="0"/>
                </a:moveTo>
                <a:cubicBezTo>
                  <a:pt x="126365" y="121285"/>
                  <a:pt x="496570" y="409575"/>
                  <a:pt x="638810" y="669290"/>
                </a:cubicBezTo>
                <a:cubicBezTo>
                  <a:pt x="781050" y="929005"/>
                  <a:pt x="746760" y="1030605"/>
                  <a:pt x="709930" y="1298575"/>
                </a:cubicBezTo>
                <a:cubicBezTo>
                  <a:pt x="673100" y="1566545"/>
                  <a:pt x="421640" y="1772920"/>
                  <a:pt x="455930" y="2008505"/>
                </a:cubicBezTo>
                <a:cubicBezTo>
                  <a:pt x="490220" y="2244090"/>
                  <a:pt x="673100" y="2371725"/>
                  <a:pt x="882015" y="2475230"/>
                </a:cubicBezTo>
                <a:cubicBezTo>
                  <a:pt x="1090930" y="2578735"/>
                  <a:pt x="1373505" y="2531745"/>
                  <a:pt x="1501140" y="2525395"/>
                </a:cubicBezTo>
              </a:path>
            </a:pathLst>
          </a:custGeom>
          <a:noFill/>
          <a:ln w="12700" cmpd="sng">
            <a:solidFill>
              <a:schemeClr val="accent1">
                <a:shade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rcRect l="11667" t="8143" r="10397" b="7561"/>
          <a:stretch>
            <a:fillRect/>
          </a:stretch>
        </p:blipFill>
        <p:spPr>
          <a:xfrm rot="18840000">
            <a:off x="478155" y="1294765"/>
            <a:ext cx="502285" cy="711835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9" name="Content Placeholder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636125" y="1449705"/>
            <a:ext cx="2169160" cy="254317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3" name="Freeform 12"/>
          <p:cNvSpPr/>
          <p:nvPr/>
        </p:nvSpPr>
        <p:spPr>
          <a:xfrm>
            <a:off x="2593975" y="1077913"/>
            <a:ext cx="487363" cy="854075"/>
          </a:xfrm>
          <a:custGeom>
            <a:avLst/>
            <a:gdLst>
              <a:gd name="connisteX0" fmla="*/ 12456 w 495995"/>
              <a:gd name="connsiteY0" fmla="*/ 286044 h 854369"/>
              <a:gd name="connisteX1" fmla="*/ 12456 w 495995"/>
              <a:gd name="connsiteY1" fmla="*/ 367324 h 854369"/>
              <a:gd name="connisteX2" fmla="*/ 12456 w 495995"/>
              <a:gd name="connsiteY2" fmla="*/ 438444 h 854369"/>
              <a:gd name="connisteX3" fmla="*/ 12456 w 495995"/>
              <a:gd name="connsiteY3" fmla="*/ 509564 h 854369"/>
              <a:gd name="connisteX4" fmla="*/ 12456 w 495995"/>
              <a:gd name="connsiteY4" fmla="*/ 580684 h 854369"/>
              <a:gd name="connisteX5" fmla="*/ 12456 w 495995"/>
              <a:gd name="connsiteY5" fmla="*/ 651804 h 854369"/>
              <a:gd name="connisteX6" fmla="*/ 12456 w 495995"/>
              <a:gd name="connsiteY6" fmla="*/ 732449 h 854369"/>
              <a:gd name="connisteX7" fmla="*/ 12456 w 495995"/>
              <a:gd name="connsiteY7" fmla="*/ 803569 h 854369"/>
              <a:gd name="connisteX8" fmla="*/ 93736 w 495995"/>
              <a:gd name="connsiteY8" fmla="*/ 854369 h 854369"/>
              <a:gd name="connisteX9" fmla="*/ 164856 w 495995"/>
              <a:gd name="connsiteY9" fmla="*/ 803569 h 854369"/>
              <a:gd name="connisteX10" fmla="*/ 175016 w 495995"/>
              <a:gd name="connsiteY10" fmla="*/ 732449 h 854369"/>
              <a:gd name="connisteX11" fmla="*/ 255661 w 495995"/>
              <a:gd name="connsiteY11" fmla="*/ 651804 h 854369"/>
              <a:gd name="connisteX12" fmla="*/ 275981 w 495995"/>
              <a:gd name="connsiteY12" fmla="*/ 580684 h 854369"/>
              <a:gd name="connisteX13" fmla="*/ 265821 w 495995"/>
              <a:gd name="connsiteY13" fmla="*/ 509564 h 854369"/>
              <a:gd name="connisteX14" fmla="*/ 245501 w 495995"/>
              <a:gd name="connsiteY14" fmla="*/ 438444 h 854369"/>
              <a:gd name="connisteX15" fmla="*/ 326781 w 495995"/>
              <a:gd name="connsiteY15" fmla="*/ 377484 h 854369"/>
              <a:gd name="connisteX16" fmla="*/ 397901 w 495995"/>
              <a:gd name="connsiteY16" fmla="*/ 357164 h 854369"/>
              <a:gd name="connisteX17" fmla="*/ 448701 w 495995"/>
              <a:gd name="connsiteY17" fmla="*/ 286044 h 854369"/>
              <a:gd name="connisteX18" fmla="*/ 479181 w 495995"/>
              <a:gd name="connsiteY18" fmla="*/ 215559 h 854369"/>
              <a:gd name="connisteX19" fmla="*/ 489341 w 495995"/>
              <a:gd name="connsiteY19" fmla="*/ 144439 h 854369"/>
              <a:gd name="connisteX20" fmla="*/ 489341 w 495995"/>
              <a:gd name="connsiteY20" fmla="*/ 73319 h 854369"/>
              <a:gd name="connisteX21" fmla="*/ 418221 w 495995"/>
              <a:gd name="connsiteY21" fmla="*/ 12359 h 854369"/>
              <a:gd name="connisteX22" fmla="*/ 347101 w 495995"/>
              <a:gd name="connsiteY22" fmla="*/ 12359 h 854369"/>
              <a:gd name="connisteX23" fmla="*/ 275981 w 495995"/>
              <a:gd name="connsiteY23" fmla="*/ 2199 h 854369"/>
              <a:gd name="connisteX24" fmla="*/ 205496 w 495995"/>
              <a:gd name="connsiteY24" fmla="*/ 2199 h 854369"/>
              <a:gd name="connisteX25" fmla="*/ 124216 w 495995"/>
              <a:gd name="connsiteY25" fmla="*/ 22519 h 854369"/>
              <a:gd name="connisteX26" fmla="*/ 73416 w 495995"/>
              <a:gd name="connsiteY26" fmla="*/ 103799 h 854369"/>
              <a:gd name="connisteX27" fmla="*/ 63256 w 495995"/>
              <a:gd name="connsiteY27" fmla="*/ 174919 h 854369"/>
              <a:gd name="connisteX28" fmla="*/ 53096 w 495995"/>
              <a:gd name="connsiteY28" fmla="*/ 246039 h 854369"/>
              <a:gd name="connisteX29" fmla="*/ 2296 w 495995"/>
              <a:gd name="connsiteY29" fmla="*/ 316524 h 854369"/>
              <a:gd name="connisteX30" fmla="*/ 12456 w 495995"/>
              <a:gd name="connsiteY30" fmla="*/ 286044 h 85436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</a:cxnLst>
            <a:rect l="l" t="t" r="r" b="b"/>
            <a:pathLst>
              <a:path w="495996" h="854370">
                <a:moveTo>
                  <a:pt x="12456" y="286045"/>
                </a:moveTo>
                <a:cubicBezTo>
                  <a:pt x="14361" y="296205"/>
                  <a:pt x="12456" y="336845"/>
                  <a:pt x="12456" y="367325"/>
                </a:cubicBezTo>
                <a:cubicBezTo>
                  <a:pt x="12456" y="397805"/>
                  <a:pt x="12456" y="409870"/>
                  <a:pt x="12456" y="438445"/>
                </a:cubicBezTo>
                <a:cubicBezTo>
                  <a:pt x="12456" y="467020"/>
                  <a:pt x="12456" y="480990"/>
                  <a:pt x="12456" y="509565"/>
                </a:cubicBezTo>
                <a:cubicBezTo>
                  <a:pt x="12456" y="538140"/>
                  <a:pt x="12456" y="552110"/>
                  <a:pt x="12456" y="580685"/>
                </a:cubicBezTo>
                <a:cubicBezTo>
                  <a:pt x="12456" y="609260"/>
                  <a:pt x="12456" y="621325"/>
                  <a:pt x="12456" y="651805"/>
                </a:cubicBezTo>
                <a:cubicBezTo>
                  <a:pt x="12456" y="682285"/>
                  <a:pt x="12456" y="701970"/>
                  <a:pt x="12456" y="732450"/>
                </a:cubicBezTo>
                <a:cubicBezTo>
                  <a:pt x="12456" y="762930"/>
                  <a:pt x="-4054" y="779440"/>
                  <a:pt x="12456" y="803570"/>
                </a:cubicBezTo>
                <a:cubicBezTo>
                  <a:pt x="28966" y="827700"/>
                  <a:pt x="63256" y="854370"/>
                  <a:pt x="93736" y="854370"/>
                </a:cubicBezTo>
                <a:cubicBezTo>
                  <a:pt x="124216" y="854370"/>
                  <a:pt x="148346" y="827700"/>
                  <a:pt x="164856" y="803570"/>
                </a:cubicBezTo>
                <a:cubicBezTo>
                  <a:pt x="181366" y="779440"/>
                  <a:pt x="156601" y="762930"/>
                  <a:pt x="175016" y="732450"/>
                </a:cubicBezTo>
                <a:cubicBezTo>
                  <a:pt x="193431" y="701970"/>
                  <a:pt x="235341" y="682285"/>
                  <a:pt x="255661" y="651805"/>
                </a:cubicBezTo>
                <a:cubicBezTo>
                  <a:pt x="275981" y="621325"/>
                  <a:pt x="274076" y="609260"/>
                  <a:pt x="275981" y="580685"/>
                </a:cubicBezTo>
                <a:cubicBezTo>
                  <a:pt x="277886" y="552110"/>
                  <a:pt x="272171" y="538140"/>
                  <a:pt x="265821" y="509565"/>
                </a:cubicBezTo>
                <a:cubicBezTo>
                  <a:pt x="259471" y="480990"/>
                  <a:pt x="233436" y="465115"/>
                  <a:pt x="245501" y="438445"/>
                </a:cubicBezTo>
                <a:cubicBezTo>
                  <a:pt x="257566" y="411775"/>
                  <a:pt x="296301" y="393995"/>
                  <a:pt x="326781" y="377485"/>
                </a:cubicBezTo>
                <a:cubicBezTo>
                  <a:pt x="357261" y="360975"/>
                  <a:pt x="373771" y="375580"/>
                  <a:pt x="397901" y="357165"/>
                </a:cubicBezTo>
                <a:cubicBezTo>
                  <a:pt x="422031" y="338750"/>
                  <a:pt x="432191" y="314620"/>
                  <a:pt x="448701" y="286045"/>
                </a:cubicBezTo>
                <a:cubicBezTo>
                  <a:pt x="465211" y="257470"/>
                  <a:pt x="470926" y="244135"/>
                  <a:pt x="479181" y="215560"/>
                </a:cubicBezTo>
                <a:cubicBezTo>
                  <a:pt x="487436" y="186985"/>
                  <a:pt x="487436" y="173015"/>
                  <a:pt x="489341" y="144440"/>
                </a:cubicBezTo>
                <a:cubicBezTo>
                  <a:pt x="491246" y="115865"/>
                  <a:pt x="503311" y="99990"/>
                  <a:pt x="489341" y="73320"/>
                </a:cubicBezTo>
                <a:cubicBezTo>
                  <a:pt x="475371" y="46650"/>
                  <a:pt x="446796" y="24425"/>
                  <a:pt x="418221" y="12360"/>
                </a:cubicBezTo>
                <a:cubicBezTo>
                  <a:pt x="389646" y="295"/>
                  <a:pt x="375676" y="14265"/>
                  <a:pt x="347101" y="12360"/>
                </a:cubicBezTo>
                <a:cubicBezTo>
                  <a:pt x="318526" y="10455"/>
                  <a:pt x="304556" y="4105"/>
                  <a:pt x="275981" y="2200"/>
                </a:cubicBezTo>
                <a:cubicBezTo>
                  <a:pt x="247406" y="295"/>
                  <a:pt x="235976" y="-1610"/>
                  <a:pt x="205496" y="2200"/>
                </a:cubicBezTo>
                <a:cubicBezTo>
                  <a:pt x="175016" y="6010"/>
                  <a:pt x="150886" y="2200"/>
                  <a:pt x="124216" y="22520"/>
                </a:cubicBezTo>
                <a:cubicBezTo>
                  <a:pt x="97546" y="42840"/>
                  <a:pt x="85481" y="73320"/>
                  <a:pt x="73416" y="103800"/>
                </a:cubicBezTo>
                <a:cubicBezTo>
                  <a:pt x="61351" y="134280"/>
                  <a:pt x="67066" y="146345"/>
                  <a:pt x="63256" y="174920"/>
                </a:cubicBezTo>
                <a:cubicBezTo>
                  <a:pt x="59446" y="203495"/>
                  <a:pt x="65161" y="217465"/>
                  <a:pt x="53096" y="246040"/>
                </a:cubicBezTo>
                <a:cubicBezTo>
                  <a:pt x="41031" y="274615"/>
                  <a:pt x="10551" y="308270"/>
                  <a:pt x="2296" y="316525"/>
                </a:cubicBezTo>
                <a:cubicBezTo>
                  <a:pt x="-5959" y="324780"/>
                  <a:pt x="10551" y="275885"/>
                  <a:pt x="12456" y="28604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sp>
        <p:nvSpPr>
          <p:cNvPr id="14" name="Freeform 13"/>
          <p:cNvSpPr/>
          <p:nvPr/>
        </p:nvSpPr>
        <p:spPr>
          <a:xfrm>
            <a:off x="1539875" y="1189038"/>
            <a:ext cx="488950" cy="739775"/>
          </a:xfrm>
          <a:custGeom>
            <a:avLst/>
            <a:gdLst>
              <a:gd name="connisteX0" fmla="*/ 113453 w 488852"/>
              <a:gd name="connsiteY0" fmla="*/ 13454 h 740690"/>
              <a:gd name="connisteX1" fmla="*/ 103293 w 488852"/>
              <a:gd name="connsiteY1" fmla="*/ 84574 h 740690"/>
              <a:gd name="connisteX2" fmla="*/ 72813 w 488852"/>
              <a:gd name="connsiteY2" fmla="*/ 165219 h 740690"/>
              <a:gd name="connisteX3" fmla="*/ 22013 w 488852"/>
              <a:gd name="connsiteY3" fmla="*/ 236339 h 740690"/>
              <a:gd name="connisteX4" fmla="*/ 1693 w 488852"/>
              <a:gd name="connsiteY4" fmla="*/ 317619 h 740690"/>
              <a:gd name="connisteX5" fmla="*/ 1693 w 488852"/>
              <a:gd name="connsiteY5" fmla="*/ 388739 h 740690"/>
              <a:gd name="connisteX6" fmla="*/ 1693 w 488852"/>
              <a:gd name="connsiteY6" fmla="*/ 470019 h 740690"/>
              <a:gd name="connisteX7" fmla="*/ 1693 w 488852"/>
              <a:gd name="connsiteY7" fmla="*/ 541139 h 740690"/>
              <a:gd name="connisteX8" fmla="*/ 11853 w 488852"/>
              <a:gd name="connsiteY8" fmla="*/ 611624 h 740690"/>
              <a:gd name="connisteX9" fmla="*/ 82973 w 488852"/>
              <a:gd name="connsiteY9" fmla="*/ 682744 h 740690"/>
              <a:gd name="connisteX10" fmla="*/ 153458 w 488852"/>
              <a:gd name="connsiteY10" fmla="*/ 713224 h 740690"/>
              <a:gd name="connisteX11" fmla="*/ 224578 w 488852"/>
              <a:gd name="connsiteY11" fmla="*/ 733544 h 740690"/>
              <a:gd name="connisteX12" fmla="*/ 295698 w 488852"/>
              <a:gd name="connsiteY12" fmla="*/ 733544 h 740690"/>
              <a:gd name="connisteX13" fmla="*/ 356658 w 488852"/>
              <a:gd name="connsiteY13" fmla="*/ 662424 h 740690"/>
              <a:gd name="connisteX14" fmla="*/ 366818 w 488852"/>
              <a:gd name="connsiteY14" fmla="*/ 591304 h 740690"/>
              <a:gd name="connisteX15" fmla="*/ 366818 w 488852"/>
              <a:gd name="connsiteY15" fmla="*/ 520819 h 740690"/>
              <a:gd name="connisteX16" fmla="*/ 437938 w 488852"/>
              <a:gd name="connsiteY16" fmla="*/ 500499 h 740690"/>
              <a:gd name="connisteX17" fmla="*/ 488738 w 488852"/>
              <a:gd name="connsiteY17" fmla="*/ 419219 h 740690"/>
              <a:gd name="connisteX18" fmla="*/ 448098 w 488852"/>
              <a:gd name="connsiteY18" fmla="*/ 348099 h 740690"/>
              <a:gd name="connisteX19" fmla="*/ 387138 w 488852"/>
              <a:gd name="connsiteY19" fmla="*/ 276979 h 740690"/>
              <a:gd name="connisteX20" fmla="*/ 336338 w 488852"/>
              <a:gd name="connsiteY20" fmla="*/ 195699 h 740690"/>
              <a:gd name="connisteX21" fmla="*/ 305858 w 488852"/>
              <a:gd name="connsiteY21" fmla="*/ 115054 h 740690"/>
              <a:gd name="connisteX22" fmla="*/ 265218 w 488852"/>
              <a:gd name="connsiteY22" fmla="*/ 33774 h 740690"/>
              <a:gd name="connisteX23" fmla="*/ 194098 w 488852"/>
              <a:gd name="connsiteY23" fmla="*/ 3294 h 740690"/>
              <a:gd name="connisteX24" fmla="*/ 113453 w 488852"/>
              <a:gd name="connsiteY24" fmla="*/ 3294 h 740690"/>
              <a:gd name="connisteX25" fmla="*/ 113453 w 488852"/>
              <a:gd name="connsiteY25" fmla="*/ 13454 h 74069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</a:cxnLst>
            <a:rect l="l" t="t" r="r" b="b"/>
            <a:pathLst>
              <a:path w="488853" h="740690">
                <a:moveTo>
                  <a:pt x="113453" y="13455"/>
                </a:moveTo>
                <a:cubicBezTo>
                  <a:pt x="111548" y="29965"/>
                  <a:pt x="111548" y="54095"/>
                  <a:pt x="103293" y="84575"/>
                </a:cubicBezTo>
                <a:cubicBezTo>
                  <a:pt x="95038" y="115055"/>
                  <a:pt x="89323" y="134740"/>
                  <a:pt x="72813" y="165220"/>
                </a:cubicBezTo>
                <a:cubicBezTo>
                  <a:pt x="56303" y="195700"/>
                  <a:pt x="35983" y="205860"/>
                  <a:pt x="22013" y="236340"/>
                </a:cubicBezTo>
                <a:cubicBezTo>
                  <a:pt x="8043" y="266820"/>
                  <a:pt x="5503" y="287140"/>
                  <a:pt x="1693" y="317620"/>
                </a:cubicBezTo>
                <a:cubicBezTo>
                  <a:pt x="-2117" y="348100"/>
                  <a:pt x="1693" y="358260"/>
                  <a:pt x="1693" y="388740"/>
                </a:cubicBezTo>
                <a:cubicBezTo>
                  <a:pt x="1693" y="419220"/>
                  <a:pt x="1693" y="439540"/>
                  <a:pt x="1693" y="470020"/>
                </a:cubicBezTo>
                <a:cubicBezTo>
                  <a:pt x="1693" y="500500"/>
                  <a:pt x="-212" y="512565"/>
                  <a:pt x="1693" y="541140"/>
                </a:cubicBezTo>
                <a:cubicBezTo>
                  <a:pt x="3598" y="569715"/>
                  <a:pt x="-4657" y="583050"/>
                  <a:pt x="11853" y="611625"/>
                </a:cubicBezTo>
                <a:cubicBezTo>
                  <a:pt x="28363" y="640200"/>
                  <a:pt x="54398" y="662425"/>
                  <a:pt x="82973" y="682745"/>
                </a:cubicBezTo>
                <a:cubicBezTo>
                  <a:pt x="111548" y="703065"/>
                  <a:pt x="124883" y="703065"/>
                  <a:pt x="153458" y="713225"/>
                </a:cubicBezTo>
                <a:cubicBezTo>
                  <a:pt x="182033" y="723385"/>
                  <a:pt x="196003" y="729735"/>
                  <a:pt x="224578" y="733545"/>
                </a:cubicBezTo>
                <a:cubicBezTo>
                  <a:pt x="253153" y="737355"/>
                  <a:pt x="269028" y="747515"/>
                  <a:pt x="295698" y="733545"/>
                </a:cubicBezTo>
                <a:cubicBezTo>
                  <a:pt x="322368" y="719575"/>
                  <a:pt x="342688" y="691000"/>
                  <a:pt x="356658" y="662425"/>
                </a:cubicBezTo>
                <a:cubicBezTo>
                  <a:pt x="370628" y="633850"/>
                  <a:pt x="364913" y="619880"/>
                  <a:pt x="366818" y="591305"/>
                </a:cubicBezTo>
                <a:cubicBezTo>
                  <a:pt x="368723" y="562730"/>
                  <a:pt x="352848" y="539235"/>
                  <a:pt x="366818" y="520820"/>
                </a:cubicBezTo>
                <a:cubicBezTo>
                  <a:pt x="380788" y="502405"/>
                  <a:pt x="413808" y="520820"/>
                  <a:pt x="437938" y="500500"/>
                </a:cubicBezTo>
                <a:cubicBezTo>
                  <a:pt x="462068" y="480180"/>
                  <a:pt x="486833" y="449700"/>
                  <a:pt x="488738" y="419220"/>
                </a:cubicBezTo>
                <a:cubicBezTo>
                  <a:pt x="490643" y="388740"/>
                  <a:pt x="468418" y="376675"/>
                  <a:pt x="448098" y="348100"/>
                </a:cubicBezTo>
                <a:cubicBezTo>
                  <a:pt x="427778" y="319525"/>
                  <a:pt x="409363" y="307460"/>
                  <a:pt x="387138" y="276980"/>
                </a:cubicBezTo>
                <a:cubicBezTo>
                  <a:pt x="364913" y="246500"/>
                  <a:pt x="352848" y="228085"/>
                  <a:pt x="336338" y="195700"/>
                </a:cubicBezTo>
                <a:cubicBezTo>
                  <a:pt x="319828" y="163315"/>
                  <a:pt x="319828" y="147440"/>
                  <a:pt x="305858" y="115055"/>
                </a:cubicBezTo>
                <a:cubicBezTo>
                  <a:pt x="291888" y="82670"/>
                  <a:pt x="287443" y="56000"/>
                  <a:pt x="265218" y="33775"/>
                </a:cubicBezTo>
                <a:cubicBezTo>
                  <a:pt x="242993" y="11550"/>
                  <a:pt x="224578" y="9645"/>
                  <a:pt x="194098" y="3295"/>
                </a:cubicBezTo>
                <a:cubicBezTo>
                  <a:pt x="163618" y="-3055"/>
                  <a:pt x="129328" y="1390"/>
                  <a:pt x="113453" y="3295"/>
                </a:cubicBezTo>
                <a:cubicBezTo>
                  <a:pt x="97578" y="5200"/>
                  <a:pt x="115358" y="-3055"/>
                  <a:pt x="113453" y="134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sp>
        <p:nvSpPr>
          <p:cNvPr id="16" name="Freeform 15"/>
          <p:cNvSpPr/>
          <p:nvPr/>
        </p:nvSpPr>
        <p:spPr>
          <a:xfrm>
            <a:off x="2909888" y="1222375"/>
            <a:ext cx="2668587" cy="1682750"/>
          </a:xfrm>
          <a:custGeom>
            <a:avLst/>
            <a:gdLst>
              <a:gd name="connisteX0" fmla="*/ 0 w 2667635"/>
              <a:gd name="connsiteY0" fmla="*/ 1682999 h 1682999"/>
              <a:gd name="connisteX1" fmla="*/ 497205 w 2667635"/>
              <a:gd name="connsiteY1" fmla="*/ 1429634 h 1682999"/>
              <a:gd name="connisteX2" fmla="*/ 679450 w 2667635"/>
              <a:gd name="connsiteY2" fmla="*/ 790824 h 1682999"/>
              <a:gd name="connisteX3" fmla="*/ 1196975 w 2667635"/>
              <a:gd name="connsiteY3" fmla="*/ 446019 h 1682999"/>
              <a:gd name="connisteX4" fmla="*/ 1724660 w 2667635"/>
              <a:gd name="connsiteY4" fmla="*/ 587624 h 1682999"/>
              <a:gd name="connisteX5" fmla="*/ 2099945 w 2667635"/>
              <a:gd name="connsiteY5" fmla="*/ 496819 h 1682999"/>
              <a:gd name="connisteX6" fmla="*/ 2282190 w 2667635"/>
              <a:gd name="connsiteY6" fmla="*/ 273299 h 1682999"/>
              <a:gd name="connisteX7" fmla="*/ 2485390 w 2667635"/>
              <a:gd name="connsiteY7" fmla="*/ 91054 h 1682999"/>
              <a:gd name="connisteX8" fmla="*/ 2667635 w 2667635"/>
              <a:gd name="connsiteY8" fmla="*/ 9774 h 1682999"/>
              <a:gd name="connisteX9" fmla="*/ 2667635 w 2667635"/>
              <a:gd name="connsiteY9" fmla="*/ 263139 h 168299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</a:cxnLst>
            <a:rect l="l" t="t" r="r" b="b"/>
            <a:pathLst>
              <a:path w="2667635" h="1683000">
                <a:moveTo>
                  <a:pt x="0" y="1683000"/>
                </a:moveTo>
                <a:cubicBezTo>
                  <a:pt x="95885" y="1644900"/>
                  <a:pt x="361315" y="1608070"/>
                  <a:pt x="497205" y="1429635"/>
                </a:cubicBezTo>
                <a:cubicBezTo>
                  <a:pt x="633095" y="1251200"/>
                  <a:pt x="539750" y="987675"/>
                  <a:pt x="679450" y="790825"/>
                </a:cubicBezTo>
                <a:cubicBezTo>
                  <a:pt x="819150" y="593975"/>
                  <a:pt x="988060" y="486660"/>
                  <a:pt x="1196975" y="446020"/>
                </a:cubicBezTo>
                <a:cubicBezTo>
                  <a:pt x="1405890" y="405380"/>
                  <a:pt x="1544320" y="577465"/>
                  <a:pt x="1724660" y="587625"/>
                </a:cubicBezTo>
                <a:cubicBezTo>
                  <a:pt x="1905000" y="597785"/>
                  <a:pt x="1988185" y="559685"/>
                  <a:pt x="2099945" y="496820"/>
                </a:cubicBezTo>
                <a:cubicBezTo>
                  <a:pt x="2211705" y="433955"/>
                  <a:pt x="2205355" y="354580"/>
                  <a:pt x="2282190" y="273300"/>
                </a:cubicBezTo>
                <a:cubicBezTo>
                  <a:pt x="2359025" y="192020"/>
                  <a:pt x="2408555" y="143760"/>
                  <a:pt x="2485390" y="91055"/>
                </a:cubicBezTo>
                <a:cubicBezTo>
                  <a:pt x="2562225" y="38350"/>
                  <a:pt x="2631440" y="-24515"/>
                  <a:pt x="2667635" y="9775"/>
                </a:cubicBezTo>
              </a:path>
            </a:pathLst>
          </a:custGeom>
          <a:noFill/>
          <a:ln w="12700" cmpd="sng">
            <a:solidFill>
              <a:schemeClr val="accent1">
                <a:shade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sp>
        <p:nvSpPr>
          <p:cNvPr id="18" name="Freeform 17"/>
          <p:cNvSpPr/>
          <p:nvPr/>
        </p:nvSpPr>
        <p:spPr>
          <a:xfrm>
            <a:off x="6613525" y="968375"/>
            <a:ext cx="2747963" cy="1976438"/>
          </a:xfrm>
          <a:custGeom>
            <a:avLst/>
            <a:gdLst>
              <a:gd name="connisteX0" fmla="*/ 0 w 2748280"/>
              <a:gd name="connsiteY0" fmla="*/ 0 h 1976124"/>
              <a:gd name="connisteX1" fmla="*/ 750570 w 2748280"/>
              <a:gd name="connsiteY1" fmla="*/ 222885 h 1976124"/>
              <a:gd name="connisteX2" fmla="*/ 912495 w 2748280"/>
              <a:gd name="connsiteY2" fmla="*/ 659130 h 1976124"/>
              <a:gd name="connisteX3" fmla="*/ 770890 w 2748280"/>
              <a:gd name="connsiteY3" fmla="*/ 1014095 h 1976124"/>
              <a:gd name="connisteX4" fmla="*/ 1064895 w 2748280"/>
              <a:gd name="connsiteY4" fmla="*/ 1399540 h 1976124"/>
              <a:gd name="connisteX5" fmla="*/ 1652905 w 2748280"/>
              <a:gd name="connsiteY5" fmla="*/ 1460500 h 1976124"/>
              <a:gd name="connisteX6" fmla="*/ 2028190 w 2748280"/>
              <a:gd name="connsiteY6" fmla="*/ 1622425 h 1976124"/>
              <a:gd name="connisteX7" fmla="*/ 2302510 w 2748280"/>
              <a:gd name="connsiteY7" fmla="*/ 1946910 h 1976124"/>
              <a:gd name="connisteX8" fmla="*/ 2748280 w 2748280"/>
              <a:gd name="connsiteY8" fmla="*/ 1946910 h 1976124"/>
              <a:gd name="connisteX9" fmla="*/ 2819400 w 2748280"/>
              <a:gd name="connsiteY9" fmla="*/ 1936750 h 197612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</a:cxnLst>
            <a:rect l="l" t="t" r="r" b="b"/>
            <a:pathLst>
              <a:path w="2748280" h="1976125">
                <a:moveTo>
                  <a:pt x="0" y="0"/>
                </a:moveTo>
                <a:cubicBezTo>
                  <a:pt x="146685" y="35560"/>
                  <a:pt x="568325" y="90805"/>
                  <a:pt x="750570" y="222885"/>
                </a:cubicBezTo>
                <a:cubicBezTo>
                  <a:pt x="932815" y="354965"/>
                  <a:pt x="908685" y="501015"/>
                  <a:pt x="912495" y="659130"/>
                </a:cubicBezTo>
                <a:cubicBezTo>
                  <a:pt x="916305" y="817245"/>
                  <a:pt x="740410" y="866140"/>
                  <a:pt x="770890" y="1014095"/>
                </a:cubicBezTo>
                <a:cubicBezTo>
                  <a:pt x="801370" y="1162050"/>
                  <a:pt x="888365" y="1310005"/>
                  <a:pt x="1064895" y="1399540"/>
                </a:cubicBezTo>
                <a:cubicBezTo>
                  <a:pt x="1241425" y="1489075"/>
                  <a:pt x="1460500" y="1416050"/>
                  <a:pt x="1652905" y="1460500"/>
                </a:cubicBezTo>
                <a:cubicBezTo>
                  <a:pt x="1845310" y="1504950"/>
                  <a:pt x="1898015" y="1525270"/>
                  <a:pt x="2028190" y="1622425"/>
                </a:cubicBezTo>
                <a:cubicBezTo>
                  <a:pt x="2158365" y="1719580"/>
                  <a:pt x="2158365" y="1882140"/>
                  <a:pt x="2302510" y="1946910"/>
                </a:cubicBezTo>
                <a:cubicBezTo>
                  <a:pt x="2446655" y="2011680"/>
                  <a:pt x="2644775" y="1948815"/>
                  <a:pt x="2748280" y="1946910"/>
                </a:cubicBezTo>
              </a:path>
            </a:pathLst>
          </a:custGeom>
          <a:noFill/>
          <a:ln w="12700" cmpd="sng">
            <a:solidFill>
              <a:schemeClr val="accent1">
                <a:shade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rcRect l="11667" t="8143" r="10397" b="7561"/>
          <a:stretch>
            <a:fillRect/>
          </a:stretch>
        </p:blipFill>
        <p:spPr>
          <a:xfrm rot="1680000">
            <a:off x="3992880" y="1299210"/>
            <a:ext cx="502285" cy="711835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rcRect l="11667" t="8143" r="10397" b="7561"/>
          <a:stretch>
            <a:fillRect/>
          </a:stretch>
        </p:blipFill>
        <p:spPr>
          <a:xfrm rot="21000000">
            <a:off x="8009255" y="1970405"/>
            <a:ext cx="502285" cy="711835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6157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63" y="1077913"/>
            <a:ext cx="1793875" cy="261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ontent Placeholder 2"/>
          <p:cNvSpPr>
            <a:spLocks noGrp="1" noChangeArrowheads="1"/>
          </p:cNvSpPr>
          <p:nvPr>
            <p:ph sz="half" idx="1"/>
          </p:nvPr>
        </p:nvSpPr>
        <p:spPr>
          <a:xfrm>
            <a:off x="69850" y="501650"/>
            <a:ext cx="12023725" cy="1450975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it-IT" altLang="en-US" sz="3000" b="1" i="1" smtClean="0">
                <a:solidFill>
                  <a:srgbClr val="22C9BF"/>
                </a:solidFill>
              </a:rPr>
              <a:t>Spesso basta una scintilla di bontà perchè il mondo cominci a cambiare.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it-IT" altLang="en-US" sz="3000" b="1" i="1" smtClean="0">
                <a:solidFill>
                  <a:srgbClr val="22C9BF"/>
                </a:solidFill>
              </a:rPr>
              <a:t> Tocca a te, oggi, cominciare un cerchio di gioia e amicizia.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625" y="1760220"/>
            <a:ext cx="5052695" cy="500253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0970" y="1913890"/>
            <a:ext cx="4972050" cy="492315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5"/>
          <a:srcRect b="7471"/>
          <a:stretch>
            <a:fillRect/>
          </a:stretch>
        </p:blipFill>
        <p:spPr>
          <a:xfrm>
            <a:off x="3148965" y="1607820"/>
            <a:ext cx="5276850" cy="5154930"/>
          </a:xfrm>
          <a:effectLst>
            <a:softEdge rad="317500"/>
          </a:effectLst>
        </p:spPr>
      </p:pic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66315" y="563745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3"/>
          <p:cNvSpPr txBox="1">
            <a:spLocks noChangeArrowheads="1"/>
          </p:cNvSpPr>
          <p:nvPr/>
        </p:nvSpPr>
        <p:spPr bwMode="auto">
          <a:xfrm>
            <a:off x="5076825" y="582613"/>
            <a:ext cx="220027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en-US" sz="4000" b="1">
                <a:solidFill>
                  <a:srgbClr val="C00000"/>
                </a:solidFill>
              </a:rPr>
              <a:t>ATTIVITA'</a:t>
            </a:r>
          </a:p>
        </p:txBody>
      </p:sp>
      <p:sp>
        <p:nvSpPr>
          <p:cNvPr id="5" name="Rectangles 4"/>
          <p:cNvSpPr/>
          <p:nvPr/>
        </p:nvSpPr>
        <p:spPr>
          <a:xfrm>
            <a:off x="0" y="889000"/>
            <a:ext cx="4467225" cy="952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>
              <a:solidFill>
                <a:srgbClr val="002069"/>
              </a:solidFill>
            </a:endParaRPr>
          </a:p>
        </p:txBody>
      </p:sp>
      <p:sp>
        <p:nvSpPr>
          <p:cNvPr id="8196" name="Text Box 5"/>
          <p:cNvSpPr txBox="1">
            <a:spLocks noChangeArrowheads="1"/>
          </p:cNvSpPr>
          <p:nvPr/>
        </p:nvSpPr>
        <p:spPr bwMode="auto">
          <a:xfrm>
            <a:off x="977900" y="1976438"/>
            <a:ext cx="10398125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en-US" sz="2600" b="1" i="1">
                <a:solidFill>
                  <a:srgbClr val="002060"/>
                </a:solidFill>
              </a:rPr>
              <a:t>- A chi, il contadino, regalò il magnifico grappolo d'uva? Perchè?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en-US" sz="2600" b="1" i="1">
              <a:solidFill>
                <a:srgbClr val="002060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en-US" sz="2600" b="1" i="1">
                <a:solidFill>
                  <a:srgbClr val="002060"/>
                </a:solidFill>
              </a:rPr>
              <a:t>- Che cosa ne fece il frate portinario? Perchè?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en-US" sz="2600" b="1" i="1">
              <a:solidFill>
                <a:srgbClr val="002060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en-US" sz="2600" b="1" i="1">
                <a:solidFill>
                  <a:srgbClr val="002060"/>
                </a:solidFill>
              </a:rPr>
              <a:t>-In quali altre mani passò il grappolo d'uva? A chi ritornò, infine?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en-US" sz="2600" b="1" i="1">
              <a:solidFill>
                <a:srgbClr val="002060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en-US" sz="2600" b="1" i="1">
                <a:solidFill>
                  <a:srgbClr val="002060"/>
                </a:solidFill>
              </a:rPr>
              <a:t>-Che cosa hai imparato da questa storia?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en-US" sz="2600" b="1" i="1">
              <a:solidFill>
                <a:srgbClr val="002060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en-US" sz="2600" b="1" i="1">
                <a:solidFill>
                  <a:srgbClr val="002060"/>
                </a:solidFill>
              </a:rPr>
              <a:t>-Secono te l'amicizia è importante?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en-US" sz="2600" b="1" i="1">
              <a:solidFill>
                <a:srgbClr val="002060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en-US" sz="2600" b="1" i="1">
                <a:solidFill>
                  <a:srgbClr val="002060"/>
                </a:solidFill>
              </a:rPr>
              <a:t>-Come potresti iniziare tu un cerchio di gioia e di amicizia?</a:t>
            </a:r>
          </a:p>
        </p:txBody>
      </p:sp>
      <p:sp>
        <p:nvSpPr>
          <p:cNvPr id="7" name="Rectangles 6"/>
          <p:cNvSpPr/>
          <p:nvPr/>
        </p:nvSpPr>
        <p:spPr>
          <a:xfrm>
            <a:off x="7724775" y="889000"/>
            <a:ext cx="4467225" cy="952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sp>
        <p:nvSpPr>
          <p:cNvPr id="8198" name="Text Box 8"/>
          <p:cNvSpPr txBox="1">
            <a:spLocks noChangeArrowheads="1"/>
          </p:cNvSpPr>
          <p:nvPr/>
        </p:nvSpPr>
        <p:spPr bwMode="auto">
          <a:xfrm>
            <a:off x="3724275" y="1179513"/>
            <a:ext cx="47672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en-US" b="1" u="sng">
                <a:solidFill>
                  <a:srgbClr val="C00000"/>
                </a:solidFill>
              </a:rPr>
              <a:t>rispondi sul quaderno e illustra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315</Words>
  <Application>Microsoft Office PowerPoint</Application>
  <PresentationFormat>Widescreen</PresentationFormat>
  <Paragraphs>24</Paragraphs>
  <Slides>7</Slides>
  <Notes>0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3" baseType="lpstr">
      <vt:lpstr>宋体</vt:lpstr>
      <vt:lpstr>Arial</vt:lpstr>
      <vt:lpstr>Calibri</vt:lpstr>
      <vt:lpstr>Calibri Light</vt:lpstr>
      <vt:lpstr>Showcard Gothic</vt:lpstr>
      <vt:lpstr>Office Theme</vt:lpstr>
      <vt:lpstr>IL CERCHIO DELL’amicizia  E DELLA GIOIA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CERCHIO DELLA FELICITA'  E DELLA GIOIA</dc:title>
  <dc:creator>utente</dc:creator>
  <cp:lastModifiedBy>Ospite</cp:lastModifiedBy>
  <cp:revision>14</cp:revision>
  <dcterms:created xsi:type="dcterms:W3CDTF">2020-10-25T14:52:23Z</dcterms:created>
  <dcterms:modified xsi:type="dcterms:W3CDTF">2020-10-29T19:23:21Z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1033-11.2.0.9669</vt:lpwstr>
  </property>
</Properties>
</file>