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42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3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41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67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22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58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55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7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6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33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96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4DFF5-16E9-4A02-A649-8D07B6D60857}" type="datetimeFigureOut">
              <a:rPr lang="it-IT" smtClean="0"/>
              <a:t>13/10/2020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90946-2B00-4098-A426-17FCD6A52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1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71600" y="2420888"/>
            <a:ext cx="75608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AUTUNNO</a:t>
            </a:r>
            <a:endParaRPr lang="it-IT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3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40873" y="40466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>
                    <a:lumMod val="95000"/>
                  </a:schemeClr>
                </a:solidFill>
                <a:latin typeface="Algerian" pitchFamily="82" charset="0"/>
              </a:rPr>
              <a:t>Alunni: bambini anni 5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40873" y="1556792"/>
            <a:ext cx="763284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Bell MT" pitchFamily="18" charset="0"/>
              </a:rPr>
              <a:t>Campi di esperienza: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Bell MT" pitchFamily="18" charset="0"/>
              </a:rPr>
              <a:t>I discorsi e le parole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Bell MT" pitchFamily="18" charset="0"/>
              </a:rPr>
              <a:t>Le cose, il tempo e la natura</a:t>
            </a:r>
          </a:p>
          <a:p>
            <a:endParaRPr lang="it-IT" sz="2400" dirty="0">
              <a:solidFill>
                <a:schemeClr val="bg1"/>
              </a:solidFill>
              <a:latin typeface="Bell MT" pitchFamily="18" charset="0"/>
            </a:endParaRPr>
          </a:p>
          <a:p>
            <a:r>
              <a:rPr lang="it-IT" sz="2400" dirty="0">
                <a:solidFill>
                  <a:schemeClr val="bg1"/>
                </a:solidFill>
                <a:latin typeface="Bell MT" pitchFamily="18" charset="0"/>
              </a:rPr>
              <a:t>Obiettivi: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Bell MT" pitchFamily="18" charset="0"/>
              </a:rPr>
              <a:t>Osservare  e conoscere la realtà autunnale in tutti i suoi aspetti;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Bell MT" pitchFamily="18" charset="0"/>
              </a:rPr>
              <a:t>Capacità di discriminare i colori dell’autunno;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Bell MT" pitchFamily="18" charset="0"/>
              </a:rPr>
              <a:t>Capacità di ascoltare e comprendere una storia narrata;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Bell MT" pitchFamily="18" charset="0"/>
              </a:rPr>
              <a:t>Capacità di usare immagini e tecniche diverse per rappresentare l’autunno. </a:t>
            </a:r>
          </a:p>
          <a:p>
            <a:endParaRPr lang="it-IT" sz="2000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pic>
        <p:nvPicPr>
          <p:cNvPr id="6" name="Nuovo mem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701940"/>
            <a:ext cx="1096888" cy="109688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156176" y="601955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ASCOLTA</a:t>
            </a:r>
          </a:p>
        </p:txBody>
      </p:sp>
    </p:spTree>
    <p:extLst>
      <p:ext uri="{BB962C8B-B14F-4D97-AF65-F5344CB8AC3E}">
        <p14:creationId xmlns:p14="http://schemas.microsoft.com/office/powerpoint/2010/main" val="550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000">
        <p14:prism/>
      </p:transition>
    </mc:Choice>
    <mc:Fallback xmlns="">
      <p:transition spd="slow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1012-WA00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980728"/>
            <a:ext cx="852334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000">
        <p14:doors dir="vert"/>
      </p:transition>
    </mc:Choice>
    <mc:Fallback xmlns="">
      <p:transition spd="slow" advTm="6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uovo memo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2564904"/>
            <a:ext cx="1312912" cy="13129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1" y="476672"/>
            <a:ext cx="5033039" cy="511256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139952" y="5733256"/>
            <a:ext cx="4451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Buon Lavoro!!!</a:t>
            </a:r>
          </a:p>
        </p:txBody>
      </p:sp>
    </p:spTree>
    <p:extLst>
      <p:ext uri="{BB962C8B-B14F-4D97-AF65-F5344CB8AC3E}">
        <p14:creationId xmlns:p14="http://schemas.microsoft.com/office/powerpoint/2010/main" val="318310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68</Words>
  <Application>Microsoft Office PowerPoint</Application>
  <PresentationFormat>Presentazione su schermo (4:3)</PresentationFormat>
  <Paragraphs>13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Algerian</vt:lpstr>
      <vt:lpstr>Arial</vt:lpstr>
      <vt:lpstr>Arial Rounded MT Bold</vt:lpstr>
      <vt:lpstr>Bell MT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Raffaella Castiello</cp:lastModifiedBy>
  <cp:revision>8</cp:revision>
  <dcterms:created xsi:type="dcterms:W3CDTF">2020-10-12T09:47:34Z</dcterms:created>
  <dcterms:modified xsi:type="dcterms:W3CDTF">2020-10-13T09:52:49Z</dcterms:modified>
</cp:coreProperties>
</file>